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32" r:id="rId4"/>
    <p:sldMasterId id="2147483744" r:id="rId5"/>
    <p:sldMasterId id="2147483756" r:id="rId6"/>
  </p:sldMasterIdLst>
  <p:sldIdLst>
    <p:sldId id="267" r:id="rId7"/>
    <p:sldId id="300" r:id="rId8"/>
    <p:sldId id="342" r:id="rId9"/>
    <p:sldId id="260" r:id="rId10"/>
    <p:sldId id="319" r:id="rId11"/>
    <p:sldId id="320" r:id="rId12"/>
    <p:sldId id="262" r:id="rId13"/>
    <p:sldId id="323" r:id="rId14"/>
    <p:sldId id="265" r:id="rId15"/>
    <p:sldId id="326" r:id="rId16"/>
    <p:sldId id="327" r:id="rId17"/>
    <p:sldId id="294" r:id="rId18"/>
    <p:sldId id="295" r:id="rId19"/>
    <p:sldId id="296" r:id="rId20"/>
    <p:sldId id="297" r:id="rId21"/>
    <p:sldId id="328" r:id="rId22"/>
    <p:sldId id="329" r:id="rId23"/>
    <p:sldId id="330" r:id="rId24"/>
    <p:sldId id="343" r:id="rId25"/>
    <p:sldId id="346" r:id="rId26"/>
    <p:sldId id="345" r:id="rId27"/>
    <p:sldId id="344" r:id="rId28"/>
    <p:sldId id="347" r:id="rId29"/>
    <p:sldId id="348" r:id="rId30"/>
    <p:sldId id="349" r:id="rId31"/>
    <p:sldId id="350" r:id="rId32"/>
    <p:sldId id="353" r:id="rId33"/>
    <p:sldId id="352" r:id="rId34"/>
    <p:sldId id="325" r:id="rId35"/>
    <p:sldId id="351" r:id="rId36"/>
    <p:sldId id="302" r:id="rId37"/>
    <p:sldId id="303" r:id="rId38"/>
    <p:sldId id="304" r:id="rId39"/>
    <p:sldId id="299" r:id="rId40"/>
  </p:sldIdLst>
  <p:sldSz cx="9144000" cy="6858000" type="screen4x3"/>
  <p:notesSz cx="6797675" cy="9929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89462-C9A6-4DA4-B9C6-8001FB5863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93784F-1EB7-4907-AFEC-46564D627C23}">
      <dgm:prSet phldrT="[Текст]"/>
      <dgm:spPr/>
      <dgm:t>
        <a:bodyPr/>
        <a:lstStyle/>
        <a:p>
          <a:r>
            <a:rPr lang="ru-RU" dirty="0"/>
            <a:t>Блок 1. Давайте знакомиться</a:t>
          </a:r>
        </a:p>
      </dgm:t>
    </dgm:pt>
    <dgm:pt modelId="{9C58BB1C-2D99-477D-9A0A-EF502C9F2836}" type="parTrans" cxnId="{92E261CA-C03D-4EC7-92BC-47E18F2A13F4}">
      <dgm:prSet/>
      <dgm:spPr/>
      <dgm:t>
        <a:bodyPr/>
        <a:lstStyle/>
        <a:p>
          <a:endParaRPr lang="ru-RU"/>
        </a:p>
      </dgm:t>
    </dgm:pt>
    <dgm:pt modelId="{6B4F51B5-BDCF-41ED-A4F3-FB181C5772B0}" type="sibTrans" cxnId="{92E261CA-C03D-4EC7-92BC-47E18F2A13F4}">
      <dgm:prSet/>
      <dgm:spPr/>
      <dgm:t>
        <a:bodyPr/>
        <a:lstStyle/>
        <a:p>
          <a:endParaRPr lang="ru-RU"/>
        </a:p>
      </dgm:t>
    </dgm:pt>
    <dgm:pt modelId="{94748905-AC86-4A2B-A98A-60CF6AF1AAE2}">
      <dgm:prSet phldrT="[Текст]"/>
      <dgm:spPr/>
      <dgm:t>
        <a:bodyPr/>
        <a:lstStyle/>
        <a:p>
          <a:r>
            <a:rPr lang="ru-RU" dirty="0"/>
            <a:t>Блок 2. Тайм-менеджмент</a:t>
          </a:r>
        </a:p>
      </dgm:t>
    </dgm:pt>
    <dgm:pt modelId="{87EA97EE-93BA-45A8-A921-8951A5F928BB}" type="parTrans" cxnId="{9324128E-2842-4E0B-B0B0-F8655D7629C5}">
      <dgm:prSet/>
      <dgm:spPr/>
      <dgm:t>
        <a:bodyPr/>
        <a:lstStyle/>
        <a:p>
          <a:endParaRPr lang="ru-RU"/>
        </a:p>
      </dgm:t>
    </dgm:pt>
    <dgm:pt modelId="{A28FD25C-91D2-461D-B050-B3F546A4585A}" type="sibTrans" cxnId="{9324128E-2842-4E0B-B0B0-F8655D7629C5}">
      <dgm:prSet/>
      <dgm:spPr/>
      <dgm:t>
        <a:bodyPr/>
        <a:lstStyle/>
        <a:p>
          <a:endParaRPr lang="ru-RU"/>
        </a:p>
      </dgm:t>
    </dgm:pt>
    <dgm:pt modelId="{E9DAC4B6-244B-4DBE-92A2-477C4428C999}">
      <dgm:prSet/>
      <dgm:spPr/>
      <dgm:t>
        <a:bodyPr/>
        <a:lstStyle/>
        <a:p>
          <a:r>
            <a:rPr lang="ru-RU" dirty="0"/>
            <a:t>Блок 3. Учебный компонент</a:t>
          </a:r>
        </a:p>
      </dgm:t>
    </dgm:pt>
    <dgm:pt modelId="{352591E3-F83F-4F37-A434-4DB080DC895C}" type="parTrans" cxnId="{7E795D07-57CF-4CFD-8145-47E97DB36F99}">
      <dgm:prSet/>
      <dgm:spPr/>
      <dgm:t>
        <a:bodyPr/>
        <a:lstStyle/>
        <a:p>
          <a:endParaRPr lang="ru-RU"/>
        </a:p>
      </dgm:t>
    </dgm:pt>
    <dgm:pt modelId="{33F4C279-CDFA-4945-B535-2A45F19220A1}" type="sibTrans" cxnId="{7E795D07-57CF-4CFD-8145-47E97DB36F99}">
      <dgm:prSet/>
      <dgm:spPr/>
      <dgm:t>
        <a:bodyPr/>
        <a:lstStyle/>
        <a:p>
          <a:endParaRPr lang="ru-RU"/>
        </a:p>
      </dgm:t>
    </dgm:pt>
    <dgm:pt modelId="{637D7DCA-D625-463F-A3D8-4D44DAEBA2FA}">
      <dgm:prSet/>
      <dgm:spPr/>
      <dgm:t>
        <a:bodyPr/>
        <a:lstStyle/>
        <a:p>
          <a:r>
            <a:rPr lang="ru-RU" dirty="0"/>
            <a:t>Блок 5. Воспитательный компонент</a:t>
          </a:r>
        </a:p>
      </dgm:t>
    </dgm:pt>
    <dgm:pt modelId="{E704A204-5015-49C0-9328-F8DE554ED0DB}" type="parTrans" cxnId="{B0FF8287-7C36-483A-9C0D-B3ACE2E0F755}">
      <dgm:prSet/>
      <dgm:spPr/>
      <dgm:t>
        <a:bodyPr/>
        <a:lstStyle/>
        <a:p>
          <a:endParaRPr lang="ru-RU"/>
        </a:p>
      </dgm:t>
    </dgm:pt>
    <dgm:pt modelId="{6AD4C380-24ED-4DDB-AA10-8F60ABF6E1C5}" type="sibTrans" cxnId="{B0FF8287-7C36-483A-9C0D-B3ACE2E0F755}">
      <dgm:prSet/>
      <dgm:spPr/>
      <dgm:t>
        <a:bodyPr/>
        <a:lstStyle/>
        <a:p>
          <a:endParaRPr lang="ru-RU"/>
        </a:p>
      </dgm:t>
    </dgm:pt>
    <dgm:pt modelId="{E90279E4-E7A2-4C77-8F70-FB9FF1784CB2}">
      <dgm:prSet/>
      <dgm:spPr/>
      <dgm:t>
        <a:bodyPr/>
        <a:lstStyle/>
        <a:p>
          <a:r>
            <a:rPr lang="ru-RU" dirty="0"/>
            <a:t>Блок 4. Методический компонент</a:t>
          </a:r>
        </a:p>
      </dgm:t>
    </dgm:pt>
    <dgm:pt modelId="{2E499854-C536-43EE-9933-E20D9E62AC8B}" type="parTrans" cxnId="{CA6E2E1C-4E0A-4A41-B33D-4A0B44200648}">
      <dgm:prSet/>
      <dgm:spPr/>
      <dgm:t>
        <a:bodyPr/>
        <a:lstStyle/>
        <a:p>
          <a:endParaRPr lang="ru-RU"/>
        </a:p>
      </dgm:t>
    </dgm:pt>
    <dgm:pt modelId="{7EB0BA96-5D28-48A4-89C0-CE349D3E19EC}" type="sibTrans" cxnId="{CA6E2E1C-4E0A-4A41-B33D-4A0B44200648}">
      <dgm:prSet/>
      <dgm:spPr/>
      <dgm:t>
        <a:bodyPr/>
        <a:lstStyle/>
        <a:p>
          <a:endParaRPr lang="ru-RU"/>
        </a:p>
      </dgm:t>
    </dgm:pt>
    <dgm:pt modelId="{E3F4FA08-8F7E-40ED-A4EC-E771A9DA38D6}">
      <dgm:prSet/>
      <dgm:spPr/>
      <dgm:t>
        <a:bodyPr/>
        <a:lstStyle/>
        <a:p>
          <a:r>
            <a:rPr lang="ru-RU" dirty="0"/>
            <a:t>Блок 6. Результативный компонент</a:t>
          </a:r>
        </a:p>
      </dgm:t>
    </dgm:pt>
    <dgm:pt modelId="{196B1F58-E5B6-4CF2-9D8F-E913E3207CB3}" type="parTrans" cxnId="{020A4F61-4C9F-4E38-A4B0-4FB85854B749}">
      <dgm:prSet/>
      <dgm:spPr/>
      <dgm:t>
        <a:bodyPr/>
        <a:lstStyle/>
        <a:p>
          <a:endParaRPr lang="ru-RU"/>
        </a:p>
      </dgm:t>
    </dgm:pt>
    <dgm:pt modelId="{1EAF9F91-D829-4945-9D3B-EC9B1FB39739}" type="sibTrans" cxnId="{020A4F61-4C9F-4E38-A4B0-4FB85854B749}">
      <dgm:prSet/>
      <dgm:spPr/>
      <dgm:t>
        <a:bodyPr/>
        <a:lstStyle/>
        <a:p>
          <a:endParaRPr lang="ru-RU"/>
        </a:p>
      </dgm:t>
    </dgm:pt>
    <dgm:pt modelId="{7DEE37BC-6D41-48D7-9325-0D8BBE8D02E9}" type="pres">
      <dgm:prSet presAssocID="{FEC89462-C9A6-4DA4-B9C6-8001FB586318}" presName="linear" presStyleCnt="0">
        <dgm:presLayoutVars>
          <dgm:animLvl val="lvl"/>
          <dgm:resizeHandles val="exact"/>
        </dgm:presLayoutVars>
      </dgm:prSet>
      <dgm:spPr/>
    </dgm:pt>
    <dgm:pt modelId="{261A99A1-3C0C-414F-A5A5-465AE7F3EA80}" type="pres">
      <dgm:prSet presAssocID="{A493784F-1EB7-4907-AFEC-46564D627C23}" presName="parentText" presStyleLbl="node1" presStyleIdx="0" presStyleCnt="6" custLinFactNeighborX="132" custLinFactNeighborY="3370">
        <dgm:presLayoutVars>
          <dgm:chMax val="0"/>
          <dgm:bulletEnabled val="1"/>
        </dgm:presLayoutVars>
      </dgm:prSet>
      <dgm:spPr/>
    </dgm:pt>
    <dgm:pt modelId="{488A1D1A-33C1-4E60-B40E-CD3194125FC5}" type="pres">
      <dgm:prSet presAssocID="{6B4F51B5-BDCF-41ED-A4F3-FB181C5772B0}" presName="spacer" presStyleCnt="0"/>
      <dgm:spPr/>
    </dgm:pt>
    <dgm:pt modelId="{7956E74F-C3BD-4868-9DFB-188BA7D48AB9}" type="pres">
      <dgm:prSet presAssocID="{94748905-AC86-4A2B-A98A-60CF6AF1AAE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1664758-CD55-4484-86CF-90229E1F7F84}" type="pres">
      <dgm:prSet presAssocID="{A28FD25C-91D2-461D-B050-B3F546A4585A}" presName="spacer" presStyleCnt="0"/>
      <dgm:spPr/>
    </dgm:pt>
    <dgm:pt modelId="{9DCA9CC8-9D2F-4155-8DB0-6A18C061839A}" type="pres">
      <dgm:prSet presAssocID="{E9DAC4B6-244B-4DBE-92A2-477C4428C99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76C5A18-F7FC-425C-B85C-468277404D88}" type="pres">
      <dgm:prSet presAssocID="{33F4C279-CDFA-4945-B535-2A45F19220A1}" presName="spacer" presStyleCnt="0"/>
      <dgm:spPr/>
    </dgm:pt>
    <dgm:pt modelId="{6911DC5F-8735-4020-920E-05F4B20A6A41}" type="pres">
      <dgm:prSet presAssocID="{E90279E4-E7A2-4C77-8F70-FB9FF1784CB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B33A28D-25EF-4DFB-9B08-A646DC558EC9}" type="pres">
      <dgm:prSet presAssocID="{7EB0BA96-5D28-48A4-89C0-CE349D3E19EC}" presName="spacer" presStyleCnt="0"/>
      <dgm:spPr/>
    </dgm:pt>
    <dgm:pt modelId="{E8B5AD95-8699-4C9C-9CE7-9DC642584A37}" type="pres">
      <dgm:prSet presAssocID="{637D7DCA-D625-463F-A3D8-4D44DAEBA2F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3049EF6-97EC-460C-943E-6976574A45EE}" type="pres">
      <dgm:prSet presAssocID="{6AD4C380-24ED-4DDB-AA10-8F60ABF6E1C5}" presName="spacer" presStyleCnt="0"/>
      <dgm:spPr/>
    </dgm:pt>
    <dgm:pt modelId="{4AB11AEE-F01F-4BB8-9493-79A334F28B6A}" type="pres">
      <dgm:prSet presAssocID="{E3F4FA08-8F7E-40ED-A4EC-E771A9DA38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795D07-57CF-4CFD-8145-47E97DB36F99}" srcId="{FEC89462-C9A6-4DA4-B9C6-8001FB586318}" destId="{E9DAC4B6-244B-4DBE-92A2-477C4428C999}" srcOrd="2" destOrd="0" parTransId="{352591E3-F83F-4F37-A434-4DB080DC895C}" sibTransId="{33F4C279-CDFA-4945-B535-2A45F19220A1}"/>
    <dgm:cxn modelId="{CA6E2E1C-4E0A-4A41-B33D-4A0B44200648}" srcId="{FEC89462-C9A6-4DA4-B9C6-8001FB586318}" destId="{E90279E4-E7A2-4C77-8F70-FB9FF1784CB2}" srcOrd="3" destOrd="0" parTransId="{2E499854-C536-43EE-9933-E20D9E62AC8B}" sibTransId="{7EB0BA96-5D28-48A4-89C0-CE349D3E19EC}"/>
    <dgm:cxn modelId="{B2B7AB23-FE8B-47DE-B774-89E51BC8E96C}" type="presOf" srcId="{FEC89462-C9A6-4DA4-B9C6-8001FB586318}" destId="{7DEE37BC-6D41-48D7-9325-0D8BBE8D02E9}" srcOrd="0" destOrd="0" presId="urn:microsoft.com/office/officeart/2005/8/layout/vList2"/>
    <dgm:cxn modelId="{DDDC1C25-4676-404D-83E0-F501F878DBA2}" type="presOf" srcId="{E9DAC4B6-244B-4DBE-92A2-477C4428C999}" destId="{9DCA9CC8-9D2F-4155-8DB0-6A18C061839A}" srcOrd="0" destOrd="0" presId="urn:microsoft.com/office/officeart/2005/8/layout/vList2"/>
    <dgm:cxn modelId="{020A4F61-4C9F-4E38-A4B0-4FB85854B749}" srcId="{FEC89462-C9A6-4DA4-B9C6-8001FB586318}" destId="{E3F4FA08-8F7E-40ED-A4EC-E771A9DA38D6}" srcOrd="5" destOrd="0" parTransId="{196B1F58-E5B6-4CF2-9D8F-E913E3207CB3}" sibTransId="{1EAF9F91-D829-4945-9D3B-EC9B1FB39739}"/>
    <dgm:cxn modelId="{037A1E73-BF52-4C8A-86C7-0F67B605D6BE}" type="presOf" srcId="{E3F4FA08-8F7E-40ED-A4EC-E771A9DA38D6}" destId="{4AB11AEE-F01F-4BB8-9493-79A334F28B6A}" srcOrd="0" destOrd="0" presId="urn:microsoft.com/office/officeart/2005/8/layout/vList2"/>
    <dgm:cxn modelId="{B0FF8287-7C36-483A-9C0D-B3ACE2E0F755}" srcId="{FEC89462-C9A6-4DA4-B9C6-8001FB586318}" destId="{637D7DCA-D625-463F-A3D8-4D44DAEBA2FA}" srcOrd="4" destOrd="0" parTransId="{E704A204-5015-49C0-9328-F8DE554ED0DB}" sibTransId="{6AD4C380-24ED-4DDB-AA10-8F60ABF6E1C5}"/>
    <dgm:cxn modelId="{D841A28B-9777-4A17-949F-7C62870BEE04}" type="presOf" srcId="{A493784F-1EB7-4907-AFEC-46564D627C23}" destId="{261A99A1-3C0C-414F-A5A5-465AE7F3EA80}" srcOrd="0" destOrd="0" presId="urn:microsoft.com/office/officeart/2005/8/layout/vList2"/>
    <dgm:cxn modelId="{9324128E-2842-4E0B-B0B0-F8655D7629C5}" srcId="{FEC89462-C9A6-4DA4-B9C6-8001FB586318}" destId="{94748905-AC86-4A2B-A98A-60CF6AF1AAE2}" srcOrd="1" destOrd="0" parTransId="{87EA97EE-93BA-45A8-A921-8951A5F928BB}" sibTransId="{A28FD25C-91D2-461D-B050-B3F546A4585A}"/>
    <dgm:cxn modelId="{755CF6B9-CC72-40FE-A2A4-6C1028720AC2}" type="presOf" srcId="{94748905-AC86-4A2B-A98A-60CF6AF1AAE2}" destId="{7956E74F-C3BD-4868-9DFB-188BA7D48AB9}" srcOrd="0" destOrd="0" presId="urn:microsoft.com/office/officeart/2005/8/layout/vList2"/>
    <dgm:cxn modelId="{92E261CA-C03D-4EC7-92BC-47E18F2A13F4}" srcId="{FEC89462-C9A6-4DA4-B9C6-8001FB586318}" destId="{A493784F-1EB7-4907-AFEC-46564D627C23}" srcOrd="0" destOrd="0" parTransId="{9C58BB1C-2D99-477D-9A0A-EF502C9F2836}" sibTransId="{6B4F51B5-BDCF-41ED-A4F3-FB181C5772B0}"/>
    <dgm:cxn modelId="{6C0011E1-E14E-4095-A02E-C25F4BDF9E78}" type="presOf" srcId="{637D7DCA-D625-463F-A3D8-4D44DAEBA2FA}" destId="{E8B5AD95-8699-4C9C-9CE7-9DC642584A37}" srcOrd="0" destOrd="0" presId="urn:microsoft.com/office/officeart/2005/8/layout/vList2"/>
    <dgm:cxn modelId="{1956F8E1-4CBD-4BD5-AC78-15C01D23D5AC}" type="presOf" srcId="{E90279E4-E7A2-4C77-8F70-FB9FF1784CB2}" destId="{6911DC5F-8735-4020-920E-05F4B20A6A41}" srcOrd="0" destOrd="0" presId="urn:microsoft.com/office/officeart/2005/8/layout/vList2"/>
    <dgm:cxn modelId="{43D083C9-2662-4A47-AD30-1BAB1F51C9BE}" type="presParOf" srcId="{7DEE37BC-6D41-48D7-9325-0D8BBE8D02E9}" destId="{261A99A1-3C0C-414F-A5A5-465AE7F3EA80}" srcOrd="0" destOrd="0" presId="urn:microsoft.com/office/officeart/2005/8/layout/vList2"/>
    <dgm:cxn modelId="{62101A4F-8FAA-47E4-A572-62BF11148222}" type="presParOf" srcId="{7DEE37BC-6D41-48D7-9325-0D8BBE8D02E9}" destId="{488A1D1A-33C1-4E60-B40E-CD3194125FC5}" srcOrd="1" destOrd="0" presId="urn:microsoft.com/office/officeart/2005/8/layout/vList2"/>
    <dgm:cxn modelId="{45689939-85FF-4E07-85CD-2E276E655ABE}" type="presParOf" srcId="{7DEE37BC-6D41-48D7-9325-0D8BBE8D02E9}" destId="{7956E74F-C3BD-4868-9DFB-188BA7D48AB9}" srcOrd="2" destOrd="0" presId="urn:microsoft.com/office/officeart/2005/8/layout/vList2"/>
    <dgm:cxn modelId="{0BAAD017-1E77-4E8F-8707-E063118D8F55}" type="presParOf" srcId="{7DEE37BC-6D41-48D7-9325-0D8BBE8D02E9}" destId="{A1664758-CD55-4484-86CF-90229E1F7F84}" srcOrd="3" destOrd="0" presId="urn:microsoft.com/office/officeart/2005/8/layout/vList2"/>
    <dgm:cxn modelId="{587853CB-2822-465F-8E81-8C9E6D0F3CCB}" type="presParOf" srcId="{7DEE37BC-6D41-48D7-9325-0D8BBE8D02E9}" destId="{9DCA9CC8-9D2F-4155-8DB0-6A18C061839A}" srcOrd="4" destOrd="0" presId="urn:microsoft.com/office/officeart/2005/8/layout/vList2"/>
    <dgm:cxn modelId="{5833E285-75B0-4A0E-BD4D-3A4F80161760}" type="presParOf" srcId="{7DEE37BC-6D41-48D7-9325-0D8BBE8D02E9}" destId="{F76C5A18-F7FC-425C-B85C-468277404D88}" srcOrd="5" destOrd="0" presId="urn:microsoft.com/office/officeart/2005/8/layout/vList2"/>
    <dgm:cxn modelId="{BE0F6607-B693-474B-B227-9DC3597E3956}" type="presParOf" srcId="{7DEE37BC-6D41-48D7-9325-0D8BBE8D02E9}" destId="{6911DC5F-8735-4020-920E-05F4B20A6A41}" srcOrd="6" destOrd="0" presId="urn:microsoft.com/office/officeart/2005/8/layout/vList2"/>
    <dgm:cxn modelId="{A40FAE37-E843-4C25-AC22-B13EE2294475}" type="presParOf" srcId="{7DEE37BC-6D41-48D7-9325-0D8BBE8D02E9}" destId="{2B33A28D-25EF-4DFB-9B08-A646DC558EC9}" srcOrd="7" destOrd="0" presId="urn:microsoft.com/office/officeart/2005/8/layout/vList2"/>
    <dgm:cxn modelId="{9A2A20E9-4D09-4F9C-B522-DB17FF406BAC}" type="presParOf" srcId="{7DEE37BC-6D41-48D7-9325-0D8BBE8D02E9}" destId="{E8B5AD95-8699-4C9C-9CE7-9DC642584A37}" srcOrd="8" destOrd="0" presId="urn:microsoft.com/office/officeart/2005/8/layout/vList2"/>
    <dgm:cxn modelId="{4E7AB65A-D9B0-47FB-A41A-CA5B3DE8D08B}" type="presParOf" srcId="{7DEE37BC-6D41-48D7-9325-0D8BBE8D02E9}" destId="{D3049EF6-97EC-460C-943E-6976574A45EE}" srcOrd="9" destOrd="0" presId="urn:microsoft.com/office/officeart/2005/8/layout/vList2"/>
    <dgm:cxn modelId="{D7DAB86C-3484-4248-8177-EFF4E0F56B0D}" type="presParOf" srcId="{7DEE37BC-6D41-48D7-9325-0D8BBE8D02E9}" destId="{4AB11AEE-F01F-4BB8-9493-79A334F28B6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C89462-C9A6-4DA4-B9C6-8001FB58631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93784F-1EB7-4907-AFEC-46564D627C23}">
      <dgm:prSet phldrT="[Текст]"/>
      <dgm:spPr/>
      <dgm:t>
        <a:bodyPr/>
        <a:lstStyle/>
        <a:p>
          <a:r>
            <a:rPr lang="ru-RU" dirty="0"/>
            <a:t>Блок 1. Давайте знакомиться</a:t>
          </a:r>
        </a:p>
      </dgm:t>
    </dgm:pt>
    <dgm:pt modelId="{9C58BB1C-2D99-477D-9A0A-EF502C9F2836}" type="parTrans" cxnId="{92E261CA-C03D-4EC7-92BC-47E18F2A13F4}">
      <dgm:prSet/>
      <dgm:spPr/>
      <dgm:t>
        <a:bodyPr/>
        <a:lstStyle/>
        <a:p>
          <a:endParaRPr lang="ru-RU"/>
        </a:p>
      </dgm:t>
    </dgm:pt>
    <dgm:pt modelId="{6B4F51B5-BDCF-41ED-A4F3-FB181C5772B0}" type="sibTrans" cxnId="{92E261CA-C03D-4EC7-92BC-47E18F2A13F4}">
      <dgm:prSet/>
      <dgm:spPr/>
      <dgm:t>
        <a:bodyPr/>
        <a:lstStyle/>
        <a:p>
          <a:endParaRPr lang="ru-RU"/>
        </a:p>
      </dgm:t>
    </dgm:pt>
    <dgm:pt modelId="{94748905-AC86-4A2B-A98A-60CF6AF1AAE2}">
      <dgm:prSet phldrT="[Текст]"/>
      <dgm:spPr/>
      <dgm:t>
        <a:bodyPr/>
        <a:lstStyle/>
        <a:p>
          <a:r>
            <a:rPr lang="ru-RU" dirty="0"/>
            <a:t>Блок 2. Тайм-менеджмент</a:t>
          </a:r>
        </a:p>
      </dgm:t>
    </dgm:pt>
    <dgm:pt modelId="{87EA97EE-93BA-45A8-A921-8951A5F928BB}" type="parTrans" cxnId="{9324128E-2842-4E0B-B0B0-F8655D7629C5}">
      <dgm:prSet/>
      <dgm:spPr/>
      <dgm:t>
        <a:bodyPr/>
        <a:lstStyle/>
        <a:p>
          <a:endParaRPr lang="ru-RU"/>
        </a:p>
      </dgm:t>
    </dgm:pt>
    <dgm:pt modelId="{A28FD25C-91D2-461D-B050-B3F546A4585A}" type="sibTrans" cxnId="{9324128E-2842-4E0B-B0B0-F8655D7629C5}">
      <dgm:prSet/>
      <dgm:spPr/>
      <dgm:t>
        <a:bodyPr/>
        <a:lstStyle/>
        <a:p>
          <a:endParaRPr lang="ru-RU"/>
        </a:p>
      </dgm:t>
    </dgm:pt>
    <dgm:pt modelId="{E9DAC4B6-244B-4DBE-92A2-477C4428C999}">
      <dgm:prSet/>
      <dgm:spPr/>
      <dgm:t>
        <a:bodyPr/>
        <a:lstStyle/>
        <a:p>
          <a:r>
            <a:rPr lang="ru-RU" dirty="0"/>
            <a:t>Блок 3. Учебный компонент</a:t>
          </a:r>
        </a:p>
      </dgm:t>
    </dgm:pt>
    <dgm:pt modelId="{352591E3-F83F-4F37-A434-4DB080DC895C}" type="parTrans" cxnId="{7E795D07-57CF-4CFD-8145-47E97DB36F99}">
      <dgm:prSet/>
      <dgm:spPr/>
      <dgm:t>
        <a:bodyPr/>
        <a:lstStyle/>
        <a:p>
          <a:endParaRPr lang="ru-RU"/>
        </a:p>
      </dgm:t>
    </dgm:pt>
    <dgm:pt modelId="{33F4C279-CDFA-4945-B535-2A45F19220A1}" type="sibTrans" cxnId="{7E795D07-57CF-4CFD-8145-47E97DB36F99}">
      <dgm:prSet/>
      <dgm:spPr/>
      <dgm:t>
        <a:bodyPr/>
        <a:lstStyle/>
        <a:p>
          <a:endParaRPr lang="ru-RU"/>
        </a:p>
      </dgm:t>
    </dgm:pt>
    <dgm:pt modelId="{637D7DCA-D625-463F-A3D8-4D44DAEBA2FA}">
      <dgm:prSet/>
      <dgm:spPr/>
      <dgm:t>
        <a:bodyPr/>
        <a:lstStyle/>
        <a:p>
          <a:r>
            <a:rPr lang="ru-RU" dirty="0"/>
            <a:t>Блок 5. Воспитательный компонент</a:t>
          </a:r>
        </a:p>
      </dgm:t>
    </dgm:pt>
    <dgm:pt modelId="{E704A204-5015-49C0-9328-F8DE554ED0DB}" type="parTrans" cxnId="{B0FF8287-7C36-483A-9C0D-B3ACE2E0F755}">
      <dgm:prSet/>
      <dgm:spPr/>
      <dgm:t>
        <a:bodyPr/>
        <a:lstStyle/>
        <a:p>
          <a:endParaRPr lang="ru-RU"/>
        </a:p>
      </dgm:t>
    </dgm:pt>
    <dgm:pt modelId="{6AD4C380-24ED-4DDB-AA10-8F60ABF6E1C5}" type="sibTrans" cxnId="{B0FF8287-7C36-483A-9C0D-B3ACE2E0F755}">
      <dgm:prSet/>
      <dgm:spPr/>
      <dgm:t>
        <a:bodyPr/>
        <a:lstStyle/>
        <a:p>
          <a:endParaRPr lang="ru-RU"/>
        </a:p>
      </dgm:t>
    </dgm:pt>
    <dgm:pt modelId="{E90279E4-E7A2-4C77-8F70-FB9FF1784CB2}">
      <dgm:prSet/>
      <dgm:spPr/>
      <dgm:t>
        <a:bodyPr/>
        <a:lstStyle/>
        <a:p>
          <a:r>
            <a:rPr lang="ru-RU" dirty="0"/>
            <a:t>Блок 4. Методический компонент</a:t>
          </a:r>
        </a:p>
      </dgm:t>
    </dgm:pt>
    <dgm:pt modelId="{2E499854-C536-43EE-9933-E20D9E62AC8B}" type="parTrans" cxnId="{CA6E2E1C-4E0A-4A41-B33D-4A0B44200648}">
      <dgm:prSet/>
      <dgm:spPr/>
      <dgm:t>
        <a:bodyPr/>
        <a:lstStyle/>
        <a:p>
          <a:endParaRPr lang="ru-RU"/>
        </a:p>
      </dgm:t>
    </dgm:pt>
    <dgm:pt modelId="{7EB0BA96-5D28-48A4-89C0-CE349D3E19EC}" type="sibTrans" cxnId="{CA6E2E1C-4E0A-4A41-B33D-4A0B44200648}">
      <dgm:prSet/>
      <dgm:spPr/>
      <dgm:t>
        <a:bodyPr/>
        <a:lstStyle/>
        <a:p>
          <a:endParaRPr lang="ru-RU"/>
        </a:p>
      </dgm:t>
    </dgm:pt>
    <dgm:pt modelId="{E3F4FA08-8F7E-40ED-A4EC-E771A9DA38D6}">
      <dgm:prSet/>
      <dgm:spPr/>
      <dgm:t>
        <a:bodyPr/>
        <a:lstStyle/>
        <a:p>
          <a:r>
            <a:rPr lang="ru-RU" dirty="0"/>
            <a:t>Блок 6. Результативный компонент</a:t>
          </a:r>
        </a:p>
      </dgm:t>
    </dgm:pt>
    <dgm:pt modelId="{196B1F58-E5B6-4CF2-9D8F-E913E3207CB3}" type="parTrans" cxnId="{020A4F61-4C9F-4E38-A4B0-4FB85854B749}">
      <dgm:prSet/>
      <dgm:spPr/>
      <dgm:t>
        <a:bodyPr/>
        <a:lstStyle/>
        <a:p>
          <a:endParaRPr lang="ru-RU"/>
        </a:p>
      </dgm:t>
    </dgm:pt>
    <dgm:pt modelId="{1EAF9F91-D829-4945-9D3B-EC9B1FB39739}" type="sibTrans" cxnId="{020A4F61-4C9F-4E38-A4B0-4FB85854B749}">
      <dgm:prSet/>
      <dgm:spPr/>
      <dgm:t>
        <a:bodyPr/>
        <a:lstStyle/>
        <a:p>
          <a:endParaRPr lang="ru-RU"/>
        </a:p>
      </dgm:t>
    </dgm:pt>
    <dgm:pt modelId="{7DEE37BC-6D41-48D7-9325-0D8BBE8D02E9}" type="pres">
      <dgm:prSet presAssocID="{FEC89462-C9A6-4DA4-B9C6-8001FB586318}" presName="linear" presStyleCnt="0">
        <dgm:presLayoutVars>
          <dgm:animLvl val="lvl"/>
          <dgm:resizeHandles val="exact"/>
        </dgm:presLayoutVars>
      </dgm:prSet>
      <dgm:spPr/>
    </dgm:pt>
    <dgm:pt modelId="{261A99A1-3C0C-414F-A5A5-465AE7F3EA80}" type="pres">
      <dgm:prSet presAssocID="{A493784F-1EB7-4907-AFEC-46564D627C23}" presName="parentText" presStyleLbl="node1" presStyleIdx="0" presStyleCnt="6" custLinFactNeighborX="132" custLinFactNeighborY="3370">
        <dgm:presLayoutVars>
          <dgm:chMax val="0"/>
          <dgm:bulletEnabled val="1"/>
        </dgm:presLayoutVars>
      </dgm:prSet>
      <dgm:spPr/>
    </dgm:pt>
    <dgm:pt modelId="{488A1D1A-33C1-4E60-B40E-CD3194125FC5}" type="pres">
      <dgm:prSet presAssocID="{6B4F51B5-BDCF-41ED-A4F3-FB181C5772B0}" presName="spacer" presStyleCnt="0"/>
      <dgm:spPr/>
    </dgm:pt>
    <dgm:pt modelId="{7956E74F-C3BD-4868-9DFB-188BA7D48AB9}" type="pres">
      <dgm:prSet presAssocID="{94748905-AC86-4A2B-A98A-60CF6AF1AAE2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A1664758-CD55-4484-86CF-90229E1F7F84}" type="pres">
      <dgm:prSet presAssocID="{A28FD25C-91D2-461D-B050-B3F546A4585A}" presName="spacer" presStyleCnt="0"/>
      <dgm:spPr/>
    </dgm:pt>
    <dgm:pt modelId="{9DCA9CC8-9D2F-4155-8DB0-6A18C061839A}" type="pres">
      <dgm:prSet presAssocID="{E9DAC4B6-244B-4DBE-92A2-477C4428C99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F76C5A18-F7FC-425C-B85C-468277404D88}" type="pres">
      <dgm:prSet presAssocID="{33F4C279-CDFA-4945-B535-2A45F19220A1}" presName="spacer" presStyleCnt="0"/>
      <dgm:spPr/>
    </dgm:pt>
    <dgm:pt modelId="{6911DC5F-8735-4020-920E-05F4B20A6A41}" type="pres">
      <dgm:prSet presAssocID="{E90279E4-E7A2-4C77-8F70-FB9FF1784CB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2B33A28D-25EF-4DFB-9B08-A646DC558EC9}" type="pres">
      <dgm:prSet presAssocID="{7EB0BA96-5D28-48A4-89C0-CE349D3E19EC}" presName="spacer" presStyleCnt="0"/>
      <dgm:spPr/>
    </dgm:pt>
    <dgm:pt modelId="{E8B5AD95-8699-4C9C-9CE7-9DC642584A37}" type="pres">
      <dgm:prSet presAssocID="{637D7DCA-D625-463F-A3D8-4D44DAEBA2FA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D3049EF6-97EC-460C-943E-6976574A45EE}" type="pres">
      <dgm:prSet presAssocID="{6AD4C380-24ED-4DDB-AA10-8F60ABF6E1C5}" presName="spacer" presStyleCnt="0"/>
      <dgm:spPr/>
    </dgm:pt>
    <dgm:pt modelId="{4AB11AEE-F01F-4BB8-9493-79A334F28B6A}" type="pres">
      <dgm:prSet presAssocID="{E3F4FA08-8F7E-40ED-A4EC-E771A9DA38D6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7E795D07-57CF-4CFD-8145-47E97DB36F99}" srcId="{FEC89462-C9A6-4DA4-B9C6-8001FB586318}" destId="{E9DAC4B6-244B-4DBE-92A2-477C4428C999}" srcOrd="2" destOrd="0" parTransId="{352591E3-F83F-4F37-A434-4DB080DC895C}" sibTransId="{33F4C279-CDFA-4945-B535-2A45F19220A1}"/>
    <dgm:cxn modelId="{CA6E2E1C-4E0A-4A41-B33D-4A0B44200648}" srcId="{FEC89462-C9A6-4DA4-B9C6-8001FB586318}" destId="{E90279E4-E7A2-4C77-8F70-FB9FF1784CB2}" srcOrd="3" destOrd="0" parTransId="{2E499854-C536-43EE-9933-E20D9E62AC8B}" sibTransId="{7EB0BA96-5D28-48A4-89C0-CE349D3E19EC}"/>
    <dgm:cxn modelId="{B2B7AB23-FE8B-47DE-B774-89E51BC8E96C}" type="presOf" srcId="{FEC89462-C9A6-4DA4-B9C6-8001FB586318}" destId="{7DEE37BC-6D41-48D7-9325-0D8BBE8D02E9}" srcOrd="0" destOrd="0" presId="urn:microsoft.com/office/officeart/2005/8/layout/vList2"/>
    <dgm:cxn modelId="{DDDC1C25-4676-404D-83E0-F501F878DBA2}" type="presOf" srcId="{E9DAC4B6-244B-4DBE-92A2-477C4428C999}" destId="{9DCA9CC8-9D2F-4155-8DB0-6A18C061839A}" srcOrd="0" destOrd="0" presId="urn:microsoft.com/office/officeart/2005/8/layout/vList2"/>
    <dgm:cxn modelId="{020A4F61-4C9F-4E38-A4B0-4FB85854B749}" srcId="{FEC89462-C9A6-4DA4-B9C6-8001FB586318}" destId="{E3F4FA08-8F7E-40ED-A4EC-E771A9DA38D6}" srcOrd="5" destOrd="0" parTransId="{196B1F58-E5B6-4CF2-9D8F-E913E3207CB3}" sibTransId="{1EAF9F91-D829-4945-9D3B-EC9B1FB39739}"/>
    <dgm:cxn modelId="{037A1E73-BF52-4C8A-86C7-0F67B605D6BE}" type="presOf" srcId="{E3F4FA08-8F7E-40ED-A4EC-E771A9DA38D6}" destId="{4AB11AEE-F01F-4BB8-9493-79A334F28B6A}" srcOrd="0" destOrd="0" presId="urn:microsoft.com/office/officeart/2005/8/layout/vList2"/>
    <dgm:cxn modelId="{B0FF8287-7C36-483A-9C0D-B3ACE2E0F755}" srcId="{FEC89462-C9A6-4DA4-B9C6-8001FB586318}" destId="{637D7DCA-D625-463F-A3D8-4D44DAEBA2FA}" srcOrd="4" destOrd="0" parTransId="{E704A204-5015-49C0-9328-F8DE554ED0DB}" sibTransId="{6AD4C380-24ED-4DDB-AA10-8F60ABF6E1C5}"/>
    <dgm:cxn modelId="{D841A28B-9777-4A17-949F-7C62870BEE04}" type="presOf" srcId="{A493784F-1EB7-4907-AFEC-46564D627C23}" destId="{261A99A1-3C0C-414F-A5A5-465AE7F3EA80}" srcOrd="0" destOrd="0" presId="urn:microsoft.com/office/officeart/2005/8/layout/vList2"/>
    <dgm:cxn modelId="{9324128E-2842-4E0B-B0B0-F8655D7629C5}" srcId="{FEC89462-C9A6-4DA4-B9C6-8001FB586318}" destId="{94748905-AC86-4A2B-A98A-60CF6AF1AAE2}" srcOrd="1" destOrd="0" parTransId="{87EA97EE-93BA-45A8-A921-8951A5F928BB}" sibTransId="{A28FD25C-91D2-461D-B050-B3F546A4585A}"/>
    <dgm:cxn modelId="{755CF6B9-CC72-40FE-A2A4-6C1028720AC2}" type="presOf" srcId="{94748905-AC86-4A2B-A98A-60CF6AF1AAE2}" destId="{7956E74F-C3BD-4868-9DFB-188BA7D48AB9}" srcOrd="0" destOrd="0" presId="urn:microsoft.com/office/officeart/2005/8/layout/vList2"/>
    <dgm:cxn modelId="{92E261CA-C03D-4EC7-92BC-47E18F2A13F4}" srcId="{FEC89462-C9A6-4DA4-B9C6-8001FB586318}" destId="{A493784F-1EB7-4907-AFEC-46564D627C23}" srcOrd="0" destOrd="0" parTransId="{9C58BB1C-2D99-477D-9A0A-EF502C9F2836}" sibTransId="{6B4F51B5-BDCF-41ED-A4F3-FB181C5772B0}"/>
    <dgm:cxn modelId="{6C0011E1-E14E-4095-A02E-C25F4BDF9E78}" type="presOf" srcId="{637D7DCA-D625-463F-A3D8-4D44DAEBA2FA}" destId="{E8B5AD95-8699-4C9C-9CE7-9DC642584A37}" srcOrd="0" destOrd="0" presId="urn:microsoft.com/office/officeart/2005/8/layout/vList2"/>
    <dgm:cxn modelId="{1956F8E1-4CBD-4BD5-AC78-15C01D23D5AC}" type="presOf" srcId="{E90279E4-E7A2-4C77-8F70-FB9FF1784CB2}" destId="{6911DC5F-8735-4020-920E-05F4B20A6A41}" srcOrd="0" destOrd="0" presId="urn:microsoft.com/office/officeart/2005/8/layout/vList2"/>
    <dgm:cxn modelId="{43D083C9-2662-4A47-AD30-1BAB1F51C9BE}" type="presParOf" srcId="{7DEE37BC-6D41-48D7-9325-0D8BBE8D02E9}" destId="{261A99A1-3C0C-414F-A5A5-465AE7F3EA80}" srcOrd="0" destOrd="0" presId="urn:microsoft.com/office/officeart/2005/8/layout/vList2"/>
    <dgm:cxn modelId="{62101A4F-8FAA-47E4-A572-62BF11148222}" type="presParOf" srcId="{7DEE37BC-6D41-48D7-9325-0D8BBE8D02E9}" destId="{488A1D1A-33C1-4E60-B40E-CD3194125FC5}" srcOrd="1" destOrd="0" presId="urn:microsoft.com/office/officeart/2005/8/layout/vList2"/>
    <dgm:cxn modelId="{45689939-85FF-4E07-85CD-2E276E655ABE}" type="presParOf" srcId="{7DEE37BC-6D41-48D7-9325-0D8BBE8D02E9}" destId="{7956E74F-C3BD-4868-9DFB-188BA7D48AB9}" srcOrd="2" destOrd="0" presId="urn:microsoft.com/office/officeart/2005/8/layout/vList2"/>
    <dgm:cxn modelId="{0BAAD017-1E77-4E8F-8707-E063118D8F55}" type="presParOf" srcId="{7DEE37BC-6D41-48D7-9325-0D8BBE8D02E9}" destId="{A1664758-CD55-4484-86CF-90229E1F7F84}" srcOrd="3" destOrd="0" presId="urn:microsoft.com/office/officeart/2005/8/layout/vList2"/>
    <dgm:cxn modelId="{587853CB-2822-465F-8E81-8C9E6D0F3CCB}" type="presParOf" srcId="{7DEE37BC-6D41-48D7-9325-0D8BBE8D02E9}" destId="{9DCA9CC8-9D2F-4155-8DB0-6A18C061839A}" srcOrd="4" destOrd="0" presId="urn:microsoft.com/office/officeart/2005/8/layout/vList2"/>
    <dgm:cxn modelId="{5833E285-75B0-4A0E-BD4D-3A4F80161760}" type="presParOf" srcId="{7DEE37BC-6D41-48D7-9325-0D8BBE8D02E9}" destId="{F76C5A18-F7FC-425C-B85C-468277404D88}" srcOrd="5" destOrd="0" presId="urn:microsoft.com/office/officeart/2005/8/layout/vList2"/>
    <dgm:cxn modelId="{BE0F6607-B693-474B-B227-9DC3597E3956}" type="presParOf" srcId="{7DEE37BC-6D41-48D7-9325-0D8BBE8D02E9}" destId="{6911DC5F-8735-4020-920E-05F4B20A6A41}" srcOrd="6" destOrd="0" presId="urn:microsoft.com/office/officeart/2005/8/layout/vList2"/>
    <dgm:cxn modelId="{A40FAE37-E843-4C25-AC22-B13EE2294475}" type="presParOf" srcId="{7DEE37BC-6D41-48D7-9325-0D8BBE8D02E9}" destId="{2B33A28D-25EF-4DFB-9B08-A646DC558EC9}" srcOrd="7" destOrd="0" presId="urn:microsoft.com/office/officeart/2005/8/layout/vList2"/>
    <dgm:cxn modelId="{9A2A20E9-4D09-4F9C-B522-DB17FF406BAC}" type="presParOf" srcId="{7DEE37BC-6D41-48D7-9325-0D8BBE8D02E9}" destId="{E8B5AD95-8699-4C9C-9CE7-9DC642584A37}" srcOrd="8" destOrd="0" presId="urn:microsoft.com/office/officeart/2005/8/layout/vList2"/>
    <dgm:cxn modelId="{4E7AB65A-D9B0-47FB-A41A-CA5B3DE8D08B}" type="presParOf" srcId="{7DEE37BC-6D41-48D7-9325-0D8BBE8D02E9}" destId="{D3049EF6-97EC-460C-943E-6976574A45EE}" srcOrd="9" destOrd="0" presId="urn:microsoft.com/office/officeart/2005/8/layout/vList2"/>
    <dgm:cxn modelId="{D7DAB86C-3484-4248-8177-EFF4E0F56B0D}" type="presParOf" srcId="{7DEE37BC-6D41-48D7-9325-0D8BBE8D02E9}" destId="{4AB11AEE-F01F-4BB8-9493-79A334F28B6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A99A1-3C0C-414F-A5A5-465AE7F3EA80}">
      <dsp:nvSpPr>
        <dsp:cNvPr id="0" name=""/>
        <dsp:cNvSpPr/>
      </dsp:nvSpPr>
      <dsp:spPr>
        <a:xfrm>
          <a:off x="0" y="465565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1. Давайте знакомиться</a:t>
          </a:r>
        </a:p>
      </dsp:txBody>
      <dsp:txXfrm>
        <a:off x="19904" y="485469"/>
        <a:ext cx="3430366" cy="367937"/>
      </dsp:txXfrm>
    </dsp:sp>
    <dsp:sp modelId="{7956E74F-C3BD-4868-9DFB-188BA7D48AB9}">
      <dsp:nvSpPr>
        <dsp:cNvPr id="0" name=""/>
        <dsp:cNvSpPr/>
      </dsp:nvSpPr>
      <dsp:spPr>
        <a:xfrm>
          <a:off x="0" y="920621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2. Тайм-менеджмент</a:t>
          </a:r>
        </a:p>
      </dsp:txBody>
      <dsp:txXfrm>
        <a:off x="19904" y="940525"/>
        <a:ext cx="3430366" cy="367937"/>
      </dsp:txXfrm>
    </dsp:sp>
    <dsp:sp modelId="{9DCA9CC8-9D2F-4155-8DB0-6A18C061839A}">
      <dsp:nvSpPr>
        <dsp:cNvPr id="0" name=""/>
        <dsp:cNvSpPr/>
      </dsp:nvSpPr>
      <dsp:spPr>
        <a:xfrm>
          <a:off x="0" y="1377326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3. Учебный компонент</a:t>
          </a:r>
        </a:p>
      </dsp:txBody>
      <dsp:txXfrm>
        <a:off x="19904" y="1397230"/>
        <a:ext cx="3430366" cy="367937"/>
      </dsp:txXfrm>
    </dsp:sp>
    <dsp:sp modelId="{6911DC5F-8735-4020-920E-05F4B20A6A41}">
      <dsp:nvSpPr>
        <dsp:cNvPr id="0" name=""/>
        <dsp:cNvSpPr/>
      </dsp:nvSpPr>
      <dsp:spPr>
        <a:xfrm>
          <a:off x="0" y="1834031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4. Методический компонент</a:t>
          </a:r>
        </a:p>
      </dsp:txBody>
      <dsp:txXfrm>
        <a:off x="19904" y="1853935"/>
        <a:ext cx="3430366" cy="367937"/>
      </dsp:txXfrm>
    </dsp:sp>
    <dsp:sp modelId="{E8B5AD95-8699-4C9C-9CE7-9DC642584A37}">
      <dsp:nvSpPr>
        <dsp:cNvPr id="0" name=""/>
        <dsp:cNvSpPr/>
      </dsp:nvSpPr>
      <dsp:spPr>
        <a:xfrm>
          <a:off x="0" y="2290736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5. Воспитательный компонент</a:t>
          </a:r>
        </a:p>
      </dsp:txBody>
      <dsp:txXfrm>
        <a:off x="19904" y="2310640"/>
        <a:ext cx="3430366" cy="367937"/>
      </dsp:txXfrm>
    </dsp:sp>
    <dsp:sp modelId="{4AB11AEE-F01F-4BB8-9493-79A334F28B6A}">
      <dsp:nvSpPr>
        <dsp:cNvPr id="0" name=""/>
        <dsp:cNvSpPr/>
      </dsp:nvSpPr>
      <dsp:spPr>
        <a:xfrm>
          <a:off x="0" y="2747441"/>
          <a:ext cx="347017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6. Результативный компонент</a:t>
          </a:r>
        </a:p>
      </dsp:txBody>
      <dsp:txXfrm>
        <a:off x="19904" y="2767345"/>
        <a:ext cx="3430366" cy="36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1A99A1-3C0C-414F-A5A5-465AE7F3EA80}">
      <dsp:nvSpPr>
        <dsp:cNvPr id="0" name=""/>
        <dsp:cNvSpPr/>
      </dsp:nvSpPr>
      <dsp:spPr>
        <a:xfrm>
          <a:off x="0" y="557352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1. Давайте знакомиться</a:t>
          </a:r>
        </a:p>
      </dsp:txBody>
      <dsp:txXfrm>
        <a:off x="19904" y="577256"/>
        <a:ext cx="3535656" cy="367937"/>
      </dsp:txXfrm>
    </dsp:sp>
    <dsp:sp modelId="{7956E74F-C3BD-4868-9DFB-188BA7D48AB9}">
      <dsp:nvSpPr>
        <dsp:cNvPr id="0" name=""/>
        <dsp:cNvSpPr/>
      </dsp:nvSpPr>
      <dsp:spPr>
        <a:xfrm>
          <a:off x="0" y="1012407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2. Тайм-менеджмент</a:t>
          </a:r>
        </a:p>
      </dsp:txBody>
      <dsp:txXfrm>
        <a:off x="19904" y="1032311"/>
        <a:ext cx="3535656" cy="367937"/>
      </dsp:txXfrm>
    </dsp:sp>
    <dsp:sp modelId="{9DCA9CC8-9D2F-4155-8DB0-6A18C061839A}">
      <dsp:nvSpPr>
        <dsp:cNvPr id="0" name=""/>
        <dsp:cNvSpPr/>
      </dsp:nvSpPr>
      <dsp:spPr>
        <a:xfrm>
          <a:off x="0" y="1469112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3. Учебный компонент</a:t>
          </a:r>
        </a:p>
      </dsp:txBody>
      <dsp:txXfrm>
        <a:off x="19904" y="1489016"/>
        <a:ext cx="3535656" cy="367937"/>
      </dsp:txXfrm>
    </dsp:sp>
    <dsp:sp modelId="{6911DC5F-8735-4020-920E-05F4B20A6A41}">
      <dsp:nvSpPr>
        <dsp:cNvPr id="0" name=""/>
        <dsp:cNvSpPr/>
      </dsp:nvSpPr>
      <dsp:spPr>
        <a:xfrm>
          <a:off x="0" y="1925817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4. Методический компонент</a:t>
          </a:r>
        </a:p>
      </dsp:txBody>
      <dsp:txXfrm>
        <a:off x="19904" y="1945721"/>
        <a:ext cx="3535656" cy="367937"/>
      </dsp:txXfrm>
    </dsp:sp>
    <dsp:sp modelId="{E8B5AD95-8699-4C9C-9CE7-9DC642584A37}">
      <dsp:nvSpPr>
        <dsp:cNvPr id="0" name=""/>
        <dsp:cNvSpPr/>
      </dsp:nvSpPr>
      <dsp:spPr>
        <a:xfrm>
          <a:off x="0" y="2382522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5. Воспитательный компонент</a:t>
          </a:r>
        </a:p>
      </dsp:txBody>
      <dsp:txXfrm>
        <a:off x="19904" y="2402426"/>
        <a:ext cx="3535656" cy="367937"/>
      </dsp:txXfrm>
    </dsp:sp>
    <dsp:sp modelId="{4AB11AEE-F01F-4BB8-9493-79A334F28B6A}">
      <dsp:nvSpPr>
        <dsp:cNvPr id="0" name=""/>
        <dsp:cNvSpPr/>
      </dsp:nvSpPr>
      <dsp:spPr>
        <a:xfrm>
          <a:off x="0" y="2839227"/>
          <a:ext cx="3575464" cy="4077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/>
            <a:t>Блок 6. Результативный компонент</a:t>
          </a:r>
        </a:p>
      </dsp:txBody>
      <dsp:txXfrm>
        <a:off x="19904" y="2859131"/>
        <a:ext cx="3535656" cy="3679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0518-0222-256D-EB16-12034D083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54F2A-B091-4851-CF3F-98333E53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027DE-5B6A-ECDA-C4C7-19FFD4B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BE837-D96B-5B8A-31A2-3C3C8ED5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1753F-FDE0-5B06-997D-FBE38D42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8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0DC46-36AB-E847-2A47-5C9CBF68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0C9FF-4528-084F-910F-D9BE7619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B3E8A-FDF9-7ECB-6AC6-CC367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181C8-EE45-C99F-4E9C-E4FEF33B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513B1-2394-052D-C361-C17D6202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248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59DF-ABCB-A992-9B24-F2CC27F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16934-1326-8F46-3F6C-6415476D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6F3-4CD3-CA90-2B31-72DBE4E0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D3419-94BB-4E95-48E4-FE266765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FE15-2C0F-490A-B3A5-5ECE5AC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383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63A-8B63-C2A1-A22D-DF2BF526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F72BE-2A2A-0589-1F8D-91884038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15539-B75E-6159-CF9E-EFD3677E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A0A33-B1EB-9B1F-A8AC-9D37976E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30E13-E0DF-8FD9-8B7F-6728A7A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87FD-3C17-94B6-2A0F-5EC8E493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286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5AA4-02DC-8ADC-7ADD-6BE59CF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EC9A7-326F-25BA-2699-EA02D62B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2B4DC-89E9-086F-EDF3-7A379177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7B3B0-492A-F95A-8944-2D421CA1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1EED5-4982-3100-4D49-A87E0F08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945F9-2DAD-DB29-D559-A04500AD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2885-58A8-8511-D54F-977C6A33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EC0D7-F307-AD99-3321-5043B685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2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937D-A664-1679-7B18-C3E59DCF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AAD17B-152F-E938-91CE-27E7EF9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E9972-A69E-6C04-2AEE-742071C0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6140C-E4D3-64E2-18E7-4A5CEF70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463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3B44C3-E6E0-084A-F024-6D677C7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930229-7D30-B1F5-3993-9694957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994C2-5170-870F-AE28-95A17D53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953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43C2-CDDD-ED67-9587-16D5CA9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BC864-7572-86C8-4AB5-23CAA5C9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AE4D-6523-8712-7382-C458E71E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61C17-0F8F-CDF0-AC65-7C9301CA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8E767-0992-6D15-D4E7-36DFDEE1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D4973-9E82-0054-5613-391FD13E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65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EFF44-6693-C5A2-A521-CCE36EEA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EF3C09-524D-AB4F-46EA-611F2FC3F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4C3FC7-F322-3200-2434-3B5F2C9E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79A3-5E4C-D726-C620-5467AECA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016D58-9146-D9BF-BC07-D426AD6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0522F-68BE-2CA1-1411-7034C680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826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826B8-63B1-3D24-426F-2E0550E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9846C1-704D-0441-2C7C-05563DFE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1E296-DC03-9CC0-13DB-9F5BAB5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FCF95-F75C-B641-A656-8AB9CAD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D6AAE-4776-A843-65AF-B68985C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849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151C6-FAE0-EECB-4A6A-B6197BB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42E83-F5B5-0AAC-3719-2C4AD94F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4DA6-A929-C0B7-3325-1179AA87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98249-C4D5-ADA5-B06A-E456E88F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07434-BC45-F14E-7C9F-BE34802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433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0518-0222-256D-EB16-12034D083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54F2A-B091-4851-CF3F-98333E53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027DE-5B6A-ECDA-C4C7-19FFD4B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BE837-D96B-5B8A-31A2-3C3C8ED5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1753F-FDE0-5B06-997D-FBE38D42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0507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0DC46-36AB-E847-2A47-5C9CBF68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0C9FF-4528-084F-910F-D9BE7619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B3E8A-FDF9-7ECB-6AC6-CC367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181C8-EE45-C99F-4E9C-E4FEF33B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513B1-2394-052D-C361-C17D6202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767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59DF-ABCB-A992-9B24-F2CC27F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16934-1326-8F46-3F6C-6415476D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6F3-4CD3-CA90-2B31-72DBE4E0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D3419-94BB-4E95-48E4-FE266765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FE15-2C0F-490A-B3A5-5ECE5AC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51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63A-8B63-C2A1-A22D-DF2BF526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F72BE-2A2A-0589-1F8D-91884038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15539-B75E-6159-CF9E-EFD3677E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A0A33-B1EB-9B1F-A8AC-9D37976E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30E13-E0DF-8FD9-8B7F-6728A7A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87FD-3C17-94B6-2A0F-5EC8E493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192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5AA4-02DC-8ADC-7ADD-6BE59CF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EC9A7-326F-25BA-2699-EA02D62B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2B4DC-89E9-086F-EDF3-7A379177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7B3B0-492A-F95A-8944-2D421CA1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1EED5-4982-3100-4D49-A87E0F08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945F9-2DAD-DB29-D559-A04500AD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2885-58A8-8511-D54F-977C6A33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EC0D7-F307-AD99-3321-5043B685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3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937D-A664-1679-7B18-C3E59DCF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AAD17B-152F-E938-91CE-27E7EF9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E9972-A69E-6C04-2AEE-742071C0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6140C-E4D3-64E2-18E7-4A5CEF70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820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3B44C3-E6E0-084A-F024-6D677C7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930229-7D30-B1F5-3993-9694957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994C2-5170-870F-AE28-95A17D53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08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43C2-CDDD-ED67-9587-16D5CA9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BC864-7572-86C8-4AB5-23CAA5C9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AE4D-6523-8712-7382-C458E71E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61C17-0F8F-CDF0-AC65-7C9301CA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8E767-0992-6D15-D4E7-36DFDEE1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D4973-9E82-0054-5613-391FD13E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4345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EFF44-6693-C5A2-A521-CCE36EEA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EF3C09-524D-AB4F-46EA-611F2FC3F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4C3FC7-F322-3200-2434-3B5F2C9E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79A3-5E4C-D726-C620-5467AECA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016D58-9146-D9BF-BC07-D426AD6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0522F-68BE-2CA1-1411-7034C680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9058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826B8-63B1-3D24-426F-2E0550E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9846C1-704D-0441-2C7C-05563DFE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1E296-DC03-9CC0-13DB-9F5BAB5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FCF95-F75C-B641-A656-8AB9CAD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D6AAE-4776-A843-65AF-B68985C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934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151C6-FAE0-EECB-4A6A-B6197BB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42E83-F5B5-0AAC-3719-2C4AD94F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4DA6-A929-C0B7-3325-1179AA87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98249-C4D5-ADA5-B06A-E456E88F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07434-BC45-F14E-7C9F-BE34802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08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0518-0222-256D-EB16-12034D083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54F2A-B091-4851-CF3F-98333E53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027DE-5B6A-ECDA-C4C7-19FFD4B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BE837-D96B-5B8A-31A2-3C3C8ED5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1753F-FDE0-5B06-997D-FBE38D42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3731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0DC46-36AB-E847-2A47-5C9CBF68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0C9FF-4528-084F-910F-D9BE7619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B3E8A-FDF9-7ECB-6AC6-CC367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181C8-EE45-C99F-4E9C-E4FEF33B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513B1-2394-052D-C361-C17D6202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7564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59DF-ABCB-A992-9B24-F2CC27F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16934-1326-8F46-3F6C-6415476D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6F3-4CD3-CA90-2B31-72DBE4E0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D3419-94BB-4E95-48E4-FE266765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FE15-2C0F-490A-B3A5-5ECE5AC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461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63A-8B63-C2A1-A22D-DF2BF526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F72BE-2A2A-0589-1F8D-91884038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15539-B75E-6159-CF9E-EFD3677E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A0A33-B1EB-9B1F-A8AC-9D37976E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30E13-E0DF-8FD9-8B7F-6728A7A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87FD-3C17-94B6-2A0F-5EC8E493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50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5AA4-02DC-8ADC-7ADD-6BE59CF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EC9A7-326F-25BA-2699-EA02D62B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2B4DC-89E9-086F-EDF3-7A379177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7B3B0-492A-F95A-8944-2D421CA1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1EED5-4982-3100-4D49-A87E0F08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945F9-2DAD-DB29-D559-A04500AD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2885-58A8-8511-D54F-977C6A33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EC0D7-F307-AD99-3321-5043B685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8064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937D-A664-1679-7B18-C3E59DCF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AAD17B-152F-E938-91CE-27E7EF9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E9972-A69E-6C04-2AEE-742071C0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6140C-E4D3-64E2-18E7-4A5CEF70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95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3B44C3-E6E0-084A-F024-6D677C7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930229-7D30-B1F5-3993-9694957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994C2-5170-870F-AE28-95A17D53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5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43C2-CDDD-ED67-9587-16D5CA9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BC864-7572-86C8-4AB5-23CAA5C9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AE4D-6523-8712-7382-C458E71E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61C17-0F8F-CDF0-AC65-7C9301CA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8E767-0992-6D15-D4E7-36DFDEE1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D4973-9E82-0054-5613-391FD13E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8025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EFF44-6693-C5A2-A521-CCE36EEA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EF3C09-524D-AB4F-46EA-611F2FC3F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4C3FC7-F322-3200-2434-3B5F2C9E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79A3-5E4C-D726-C620-5467AECA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016D58-9146-D9BF-BC07-D426AD6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0522F-68BE-2CA1-1411-7034C680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94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826B8-63B1-3D24-426F-2E0550E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9846C1-704D-0441-2C7C-05563DFE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1E296-DC03-9CC0-13DB-9F5BAB5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FCF95-F75C-B641-A656-8AB9CAD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D6AAE-4776-A843-65AF-B68985C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251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151C6-FAE0-EECB-4A6A-B6197BB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42E83-F5B5-0AAC-3719-2C4AD94F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4DA6-A929-C0B7-3325-1179AA87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98249-C4D5-ADA5-B06A-E456E88F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07434-BC45-F14E-7C9F-BE34802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394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0518-0222-256D-EB16-12034D083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54F2A-B091-4851-CF3F-98333E53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027DE-5B6A-ECDA-C4C7-19FFD4B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BE837-D96B-5B8A-31A2-3C3C8ED5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1753F-FDE0-5B06-997D-FBE38D42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181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0DC46-36AB-E847-2A47-5C9CBF68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0C9FF-4528-084F-910F-D9BE7619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B3E8A-FDF9-7ECB-6AC6-CC367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181C8-EE45-C99F-4E9C-E4FEF33B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513B1-2394-052D-C361-C17D6202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30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59DF-ABCB-A992-9B24-F2CC27F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16934-1326-8F46-3F6C-6415476D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6F3-4CD3-CA90-2B31-72DBE4E0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D3419-94BB-4E95-48E4-FE266765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FE15-2C0F-490A-B3A5-5ECE5AC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0636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63A-8B63-C2A1-A22D-DF2BF526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F72BE-2A2A-0589-1F8D-91884038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15539-B75E-6159-CF9E-EFD3677E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A0A33-B1EB-9B1F-A8AC-9D37976E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30E13-E0DF-8FD9-8B7F-6728A7A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87FD-3C17-94B6-2A0F-5EC8E493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6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5AA4-02DC-8ADC-7ADD-6BE59CF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EC9A7-326F-25BA-2699-EA02D62B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2B4DC-89E9-086F-EDF3-7A379177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7B3B0-492A-F95A-8944-2D421CA1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1EED5-4982-3100-4D49-A87E0F08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945F9-2DAD-DB29-D559-A04500AD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2885-58A8-8511-D54F-977C6A33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EC0D7-F307-AD99-3321-5043B685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830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937D-A664-1679-7B18-C3E59DCF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AAD17B-152F-E938-91CE-27E7EF9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E9972-A69E-6C04-2AEE-742071C0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6140C-E4D3-64E2-18E7-4A5CEF70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151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3B44C3-E6E0-084A-F024-6D677C7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930229-7D30-B1F5-3993-9694957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994C2-5170-870F-AE28-95A17D53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787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43C2-CDDD-ED67-9587-16D5CA9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BC864-7572-86C8-4AB5-23CAA5C9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AE4D-6523-8712-7382-C458E71E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61C17-0F8F-CDF0-AC65-7C9301CA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8E767-0992-6D15-D4E7-36DFDEE1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D4973-9E82-0054-5613-391FD13E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3883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EFF44-6693-C5A2-A521-CCE36EEA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EF3C09-524D-AB4F-46EA-611F2FC3F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4C3FC7-F322-3200-2434-3B5F2C9E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79A3-5E4C-D726-C620-5467AECA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016D58-9146-D9BF-BC07-D426AD6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0522F-68BE-2CA1-1411-7034C680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28049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826B8-63B1-3D24-426F-2E0550E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9846C1-704D-0441-2C7C-05563DFE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1E296-DC03-9CC0-13DB-9F5BAB5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FCF95-F75C-B641-A656-8AB9CAD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D6AAE-4776-A843-65AF-B68985C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015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151C6-FAE0-EECB-4A6A-B6197BB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42E83-F5B5-0AAC-3719-2C4AD94F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4DA6-A929-C0B7-3325-1179AA87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98249-C4D5-ADA5-B06A-E456E88F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07434-BC45-F14E-7C9F-BE34802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70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00518-0222-256D-EB16-12034D0833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54F2A-B091-4851-CF3F-98333E53E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D027DE-5B6A-ECDA-C4C7-19FFD4BC3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ABE837-D96B-5B8A-31A2-3C3C8ED59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11753F-FDE0-5B06-997D-FBE38D42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761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0DC46-36AB-E847-2A47-5C9CBF68C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F0C9FF-4528-084F-910F-D9BE7619D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5B3E8A-FDF9-7ECB-6AC6-CC36723E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181C8-EE45-C99F-4E9C-E4FEF33B7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F513B1-2394-052D-C361-C17D6202F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5279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159DF-ABCB-A992-9B24-F2CC27F2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516934-1326-8F46-3F6C-6415476D5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7B96F3-4CD3-CA90-2B31-72DBE4E01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0D3419-94BB-4E95-48E4-FE266765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53FE15-2C0F-490A-B3A5-5ECE5ACAA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504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33463A-8B63-C2A1-A22D-DF2BF526E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AF72BE-2A2A-0589-1F8D-91884038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B15539-B75E-6159-CF9E-EFD3677EA3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0A0A33-B1EB-9B1F-A8AC-9D37976E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930E13-E0DF-8FD9-8B7F-6728A7ACE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187FD-3C17-94B6-2A0F-5EC8E4932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1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675AA4-02DC-8ADC-7ADD-6BE59CFC0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1EC9A7-326F-25BA-2699-EA02D62B4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B2B4DC-89E9-086F-EDF3-7A379177C5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67B3B0-492A-F95A-8944-2D421CA1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A81EED5-4982-3100-4D49-A87E0F088E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2B945F9-2DAD-DB29-D559-A04500AD8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852885-58A8-8511-D54F-977C6A339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EC0D7-F307-AD99-3321-5043B685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283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D5937D-A664-1679-7B18-C3E59DCFE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AAAD17B-152F-E938-91CE-27E7EF9C6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20E9972-A69E-6C04-2AEE-742071C07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06140C-E4D3-64E2-18E7-4A5CEF708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8175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3B44C3-E6E0-084A-F024-6D677C710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2930229-7D30-B1F5-3993-96949572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73994C2-5170-870F-AE28-95A17D539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494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E143C2-CDDD-ED67-9587-16D5CA92A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2BC864-7572-86C8-4AB5-23CAA5C97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C0AE4D-6523-8712-7382-C458E71EB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61C17-0F8F-CDF0-AC65-7C9301CA8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98E767-0992-6D15-D4E7-36DFDEE15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D4973-9E82-0054-5613-391FD13E5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693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EFF44-6693-C5A2-A521-CCE36EEA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EF3C09-524D-AB4F-46EA-611F2FC3F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34C3FC7-F322-3200-2434-3B5F2C9E07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8379A3-5E4C-D726-C620-5467AECA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016D58-9146-D9BF-BC07-D426AD694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D0522F-68BE-2CA1-1411-7034C6807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7050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826B8-63B1-3D24-426F-2E0550EA6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9846C1-704D-0441-2C7C-05563DFE94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11E296-DC03-9CC0-13DB-9F5BAB572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FFCF95-F75C-B641-A656-8AB9CADA3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D6AAE-4776-A843-65AF-B68985C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942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3C151C6-FAE0-EECB-4A6A-B6197BB760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C42E83-F5B5-0AAC-3719-2C4AD94F4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9A4DA6-A929-C0B7-3325-1179AA87C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598249-C4D5-ADA5-B06A-E456E88F6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07434-BC45-F14E-7C9F-BE348026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56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02BA-AD2E-EABF-4291-32F16E2B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70D5F-8547-48CA-0CE7-7E7833AE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48E5A-43C8-4FEF-E84F-D510719B6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E285C-2968-445B-4E3A-AC4AB98BB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1A77E-3D6B-8A49-E5D3-3A5F35A9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382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02BA-AD2E-EABF-4291-32F16E2B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70D5F-8547-48CA-0CE7-7E7833AE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48E5A-43C8-4FEF-E84F-D510719B6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E285C-2968-445B-4E3A-AC4AB98BB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1A77E-3D6B-8A49-E5D3-3A5F35A9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57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02BA-AD2E-EABF-4291-32F16E2B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70D5F-8547-48CA-0CE7-7E7833AE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48E5A-43C8-4FEF-E84F-D510719B6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E285C-2968-445B-4E3A-AC4AB98BB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1A77E-3D6B-8A49-E5D3-3A5F35A9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446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02BA-AD2E-EABF-4291-32F16E2B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70D5F-8547-48CA-0CE7-7E7833AE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48E5A-43C8-4FEF-E84F-D510719B6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E285C-2968-445B-4E3A-AC4AB98BB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1A77E-3D6B-8A49-E5D3-3A5F35A9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963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902BA-AD2E-EABF-4291-32F16E2B8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770D5F-8547-48CA-0CE7-7E7833AEB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3F48E5A-43C8-4FEF-E84F-D510719B6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3E285C-2968-445B-4E3A-AC4AB98BB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D1A77E-3D6B-8A49-E5D3-3A5F35A9D4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89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7.wdp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9.wdp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2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Relationship Id="rId5" Type="http://schemas.microsoft.com/office/2007/relationships/hdphoto" Target="../media/hdphoto15.wdp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tr/maps/dir/" TargetMode="External"/><Relationship Id="rId2" Type="http://schemas.openxmlformats.org/officeDocument/2006/relationships/hyperlink" Target="https://cameralabs.org/10827-proekt-google-arts-culture-onlajn-ekskursii-po-50-muzeyam-mira" TargetMode="External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hyperlink" Target="file:///D:\&#1084;&#1077;&#1090;&#1086;&#1076;%20&#1082;&#1072;&#1073;&#1080;&#1085;&#1077;&#1090;\&#1064;&#1082;&#1086;&#1083;&#1072;%20&#1084;&#1086;&#1083;&#1086;&#1076;&#1086;&#1075;&#1086;%20&#1087;&#1077;&#1076;&#1072;&#1075;&#1086;&#1075;&#1072;\&#1052;&#1043;&#1054;&#1048;&#1056;&#1054;.mp4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11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E00B00-F0A8-F926-B46A-12775327E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" y="0"/>
            <a:ext cx="9432033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189A23-2307-8436-5984-0DB5BC8E2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71800" y="260649"/>
            <a:ext cx="6336704" cy="2088232"/>
          </a:xfrm>
        </p:spPr>
        <p:txBody>
          <a:bodyPr/>
          <a:lstStyle/>
          <a:p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A23840-6B05-B49E-1038-C4C560E3B7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7744" y="1412776"/>
            <a:ext cx="6624736" cy="3384376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технологии в деятельности педагога дополнительного образования</a:t>
            </a: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2696932" y="2590748"/>
            <a:ext cx="6051531" cy="285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685800">
              <a:lnSpc>
                <a:spcPct val="90000"/>
              </a:lnSpc>
              <a:spcBef>
                <a:spcPts val="750"/>
              </a:spcBef>
            </a:pP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ts val="750"/>
              </a:spcBef>
            </a:pP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ts val="750"/>
              </a:spcBef>
            </a:pP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ts val="750"/>
              </a:spcBef>
            </a:pP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r" defTabSz="685800">
              <a:lnSpc>
                <a:spcPct val="90000"/>
              </a:lnSpc>
              <a:spcBef>
                <a:spcPts val="750"/>
              </a:spcBef>
            </a:pPr>
            <a:endParaRPr lang="ru-RU" sz="3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C97C60-6022-4B07-A12D-F2724CB2C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5364" y="3888769"/>
            <a:ext cx="4743099" cy="1816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4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B89899-C12A-42AA-8CCB-08A1C5B18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130" y="985149"/>
            <a:ext cx="3375688" cy="4767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E161B31-760D-49A8-9165-DB32802B12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8182" y="985149"/>
            <a:ext cx="3457400" cy="4787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66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77"/>
    </mc:Choice>
    <mc:Fallback xmlns="">
      <p:transition spd="slow" advTm="46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D13937-5A16-2571-FD7D-74946D577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190" y="1017969"/>
            <a:ext cx="3399756" cy="4822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2200B9-2AC5-B752-8AC2-3A8231B13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7146" y="1017970"/>
            <a:ext cx="3587302" cy="4822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137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0"/>
    </mc:Choice>
    <mc:Fallback xmlns="">
      <p:transition spd="slow" advTm="547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2B056F5-8B3D-4D97-962F-373D8008C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13" y="1039538"/>
            <a:ext cx="3291524" cy="47789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5FD9EA-BE6F-7DF2-DD3E-7BF55B1AF3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8532" y="1039538"/>
            <a:ext cx="3358341" cy="4763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50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"/>
    </mc:Choice>
    <mc:Fallback xmlns="">
      <p:transition spd="slow" advTm="396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C6027A-0ECC-5CA9-6222-DDFD1370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9075" y="1126328"/>
            <a:ext cx="3323162" cy="471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10083A-F48E-2404-7656-144DD18B4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018" y="1126327"/>
            <a:ext cx="3323162" cy="4713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95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5"/>
    </mc:Choice>
    <mc:Fallback xmlns="">
      <p:transition spd="slow" advTm="430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768561B-DDAB-592C-3F49-F53EB0ED5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96" y="1001045"/>
            <a:ext cx="3315665" cy="4753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293570-40BF-0D7E-98D6-2B5FC88C3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6971" y="1001045"/>
            <a:ext cx="3315665" cy="4702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899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4"/>
    </mc:Choice>
    <mc:Fallback xmlns="">
      <p:transition spd="slow" advTm="422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0A43B1-E9D4-033C-2E6A-E807A8C267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130" y="1134292"/>
            <a:ext cx="3303743" cy="4589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06BD00-6154-4608-B23C-0F01A5D19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134292"/>
            <a:ext cx="3235037" cy="458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747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2"/>
    </mc:Choice>
    <mc:Fallback xmlns="">
      <p:transition spd="slow" advTm="4662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88339F-71C3-4F0A-8520-7495BE1CF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682" y="1019890"/>
            <a:ext cx="3374392" cy="481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B3F92-615A-52DE-D58F-71A9B5A20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19890"/>
            <a:ext cx="3374392" cy="4818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704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4"/>
    </mc:Choice>
    <mc:Fallback xmlns="">
      <p:transition spd="slow" advTm="461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3052C-995F-3BE5-0E82-1A87A449B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8904" y="1140534"/>
            <a:ext cx="3558078" cy="4598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A3AB11-942B-9B4F-0B0A-999E1AB80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84453" y="1140534"/>
            <a:ext cx="3242154" cy="459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9359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2"/>
    </mc:Choice>
    <mc:Fallback xmlns="">
      <p:transition spd="slow" advTm="4582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5AFF57-F07B-0B66-A64F-F11BE6ECF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627" y="1011557"/>
            <a:ext cx="3334613" cy="47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16D0D2-F62F-03A7-51B6-53A575A8B5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1011556"/>
            <a:ext cx="3339324" cy="47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46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05"/>
    </mc:Choice>
    <mc:Fallback xmlns="">
      <p:transition spd="slow" advTm="660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2C6C54-8FCA-4CF5-A6E6-ED594F5BD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Основными инструментами работы в «облаке» 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-сервисы: 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119281-D1CF-4B2F-AB5E-5FC17F833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	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документ</a:t>
            </a:r>
            <a:r>
              <a:rPr lang="ru-RU" dirty="0"/>
              <a:t>, позволяет установить режим совместной работы (возможны комментарии, поправки и редактирование документа).</a:t>
            </a:r>
          </a:p>
          <a:p>
            <a:r>
              <a:rPr lang="ru-RU" dirty="0"/>
              <a:t>	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формы </a:t>
            </a:r>
            <a:r>
              <a:rPr lang="ru-RU" dirty="0"/>
              <a:t>- используются для проведения диагностики, опросов, сбора информации.</a:t>
            </a:r>
          </a:p>
          <a:p>
            <a:r>
              <a:rPr lang="ru-RU" dirty="0"/>
              <a:t>	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календарь </a:t>
            </a:r>
            <a:r>
              <a:rPr lang="ru-RU" dirty="0"/>
              <a:t>–составление графика мероприятий, оповещение о предстоящих событиях.</a:t>
            </a:r>
          </a:p>
          <a:p>
            <a:r>
              <a:rPr lang="ru-RU" dirty="0"/>
              <a:t>	</a:t>
            </a:r>
            <a:r>
              <a:rPr lang="ru-RU" b="1" dirty="0" err="1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 сайт </a:t>
            </a:r>
            <a:r>
              <a:rPr lang="ru-RU" dirty="0"/>
              <a:t>– используется для трансляции опыта, взаимодействия с учащимися и т.д. </a:t>
            </a:r>
          </a:p>
          <a:p>
            <a:r>
              <a:rPr lang="ru-RU" b="1" i="0" dirty="0">
                <a:effectLst/>
                <a:latin typeface="YS Text"/>
              </a:rPr>
              <a:t>        </a:t>
            </a:r>
            <a:r>
              <a:rPr lang="ru-RU" b="1" i="0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Google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</a:t>
            </a:r>
            <a:r>
              <a:rPr lang="ru-RU" b="1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Класс</a:t>
            </a:r>
            <a:r>
              <a:rPr lang="ru-RU" b="0" i="0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</a:t>
            </a:r>
            <a:r>
              <a:rPr lang="ru-RU" b="0" i="0" dirty="0">
                <a:effectLst/>
                <a:latin typeface="YS Text"/>
              </a:rPr>
              <a:t>— который призван упростить создание, распространение и оценку заданий безбумажным способом, может использоваться для создания образовательно-методического комплекса.</a:t>
            </a:r>
          </a:p>
          <a:p>
            <a:r>
              <a:rPr lang="ru-RU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     </a:t>
            </a:r>
            <a:r>
              <a:rPr lang="ru-RU" b="1" i="0" u="none" strike="noStrike" dirty="0" err="1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Google</a:t>
            </a:r>
            <a:r>
              <a:rPr lang="ru-RU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 Карты </a:t>
            </a:r>
            <a:r>
              <a:rPr lang="ru-RU" b="1" i="0" u="none" strike="noStrike" dirty="0">
                <a:effectLst/>
                <a:latin typeface="YS Text"/>
              </a:rPr>
              <a:t>— </a:t>
            </a:r>
            <a:r>
              <a:rPr lang="ru-RU" i="0" u="none" strike="noStrike" dirty="0">
                <a:effectLst/>
                <a:latin typeface="YS Text"/>
              </a:rPr>
              <a:t>для создания интерактивных карт, исследовательской работы учащихся</a:t>
            </a:r>
          </a:p>
          <a:p>
            <a:r>
              <a:rPr lang="ru-RU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    </a:t>
            </a:r>
            <a:r>
              <a:rPr lang="en-US" b="1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YS Text"/>
              </a:rPr>
              <a:t>Google Arts &amp; Culture</a:t>
            </a:r>
            <a:r>
              <a:rPr lang="en-US" b="1" i="0" u="none" strike="noStrike" dirty="0">
                <a:effectLst/>
                <a:latin typeface="YS Text"/>
              </a:rPr>
              <a:t> </a:t>
            </a:r>
            <a:r>
              <a:rPr lang="en-US" i="0" u="none" strike="noStrike" dirty="0">
                <a:effectLst/>
                <a:latin typeface="YS Text"/>
              </a:rPr>
              <a:t>-</a:t>
            </a:r>
            <a:r>
              <a:rPr lang="ru-RU" i="0" u="none" strike="noStrike" dirty="0">
                <a:effectLst/>
                <a:latin typeface="YS Text"/>
              </a:rPr>
              <a:t> онлайн-экскурсии по 50 музеям мира</a:t>
            </a:r>
            <a:endParaRPr lang="ru-RU" i="0" u="none" strike="noStrike" dirty="0">
              <a:effectLst/>
              <a:latin typeface="YS Text"/>
              <a:hlinkClick r:id="rId2"/>
            </a:endParaRPr>
          </a:p>
          <a:p>
            <a:endParaRPr lang="ru-RU" i="0" u="none" strike="noStrike" dirty="0">
              <a:effectLst/>
              <a:latin typeface="YS Text"/>
              <a:hlinkClick r:id="rId3"/>
            </a:endParaRPr>
          </a:p>
          <a:p>
            <a:endParaRPr lang="ru-RU" b="0" i="0" dirty="0">
              <a:effectLst/>
              <a:latin typeface="YS Text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8102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A70AEA-AD7D-4B47-AFC6-95AC9F281827}"/>
              </a:ext>
            </a:extLst>
          </p:cNvPr>
          <p:cNvSpPr txBox="1"/>
          <p:nvPr/>
        </p:nvSpPr>
        <p:spPr>
          <a:xfrm>
            <a:off x="431540" y="404664"/>
            <a:ext cx="8280920" cy="6412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Информационные и коммуникационные технологии (ИКТ) </a:t>
            </a:r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– 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это «широкий спектр цифровых технологий, используемых для создания, передачи и распространения информации и оказания услуг (компьютерное оборудование, программное обеспечение, телефонные линии, сотовая связь, электронная почта, сотовые и спутниковые технологии, сети беспроводной и кабельной связи, мультимедийные средства, а также Интернет)».</a:t>
            </a:r>
          </a:p>
          <a:p>
            <a:pPr algn="just"/>
            <a:endParaRPr lang="ru-RU" sz="16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1600" b="1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Функции ИКТ: 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собирать, обрабатывать, хранить, передавать, транслировать, тиражировать любую информацию.</a:t>
            </a:r>
          </a:p>
          <a:p>
            <a:pPr algn="just"/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Для внедрения ИКТ необходимо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: 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повышение технической оснащенности учреждения образования для внедрения современных информационно-коммуникационных технологий (далее - ИКТ);</a:t>
            </a: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разработка методик, технологий, ресурсов и сервисов, обеспечивающих формирование и накопление знаний, получение гарантированного эффекта от их использования;</a:t>
            </a: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пересмотр, формирование и регулирование дидактических принципов применения ИКТ в образовании;</a:t>
            </a: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развитие профессиональных педагогических интернет- сообществ для обмена опытом и повышения квалификации через дистанционное обучение на единой цифровой площадке; </a:t>
            </a: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внедрение инновационных методик подготовки педагогических кадров для работы с ИКТ </a:t>
            </a:r>
            <a:endParaRPr lang="ru-RU" sz="1600" dirty="0">
              <a:effectLst/>
              <a:latin typeface="Noto Sans Symbols"/>
              <a:ea typeface="Noto Sans Symbols"/>
              <a:cs typeface="Noto Sans Symbols"/>
            </a:endParaRPr>
          </a:p>
          <a:p>
            <a:pPr algn="just"/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algn="ctr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248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CDABCB-273A-4631-A98E-E3B53FE5F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Google</a:t>
            </a:r>
            <a:r>
              <a:rPr lang="ru-RU" b="1" dirty="0">
                <a:solidFill>
                  <a:srgbClr val="002060"/>
                </a:solidFill>
              </a:rPr>
              <a:t>-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</a:rPr>
              <a:t>сайт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1E2649-7938-4EC9-9964-2F9132830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25" b="3578"/>
          <a:stretch/>
        </p:blipFill>
        <p:spPr>
          <a:xfrm>
            <a:off x="473464" y="1321386"/>
            <a:ext cx="6218906" cy="295232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8E48D3-44B5-48E1-9F27-280009154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00" r="16926" b="3800"/>
          <a:stretch/>
        </p:blipFill>
        <p:spPr>
          <a:xfrm>
            <a:off x="449789" y="4405982"/>
            <a:ext cx="5328592" cy="2222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6340CD2-8B91-4C73-BF4C-8E4308EF3F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05" t="45800" r="12202" b="10990"/>
          <a:stretch/>
        </p:blipFill>
        <p:spPr>
          <a:xfrm>
            <a:off x="6084168" y="4509120"/>
            <a:ext cx="2898075" cy="22225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A51650F-C7C2-45FA-A8AA-A0246177F16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250"/>
          <a:stretch/>
        </p:blipFill>
        <p:spPr>
          <a:xfrm>
            <a:off x="6245925" y="2207312"/>
            <a:ext cx="280860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860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B08A9F-61A7-47CD-AE03-C69D367E7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Google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Карты 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CD086F-B2F3-4AC8-984A-E67AFE133D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800" b="3801"/>
          <a:stretch/>
        </p:blipFill>
        <p:spPr>
          <a:xfrm>
            <a:off x="395536" y="1268760"/>
            <a:ext cx="8544392" cy="4104456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504E97-E75B-4166-BAEA-943831905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5864600" y="4872703"/>
            <a:ext cx="1885114" cy="1878027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691F72-39B7-43B9-9152-8009E5315E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800" r="77573" b="3801"/>
          <a:stretch/>
        </p:blipFill>
        <p:spPr>
          <a:xfrm>
            <a:off x="7093271" y="-207403"/>
            <a:ext cx="2050729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8986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690EDA-D188-4446-B556-BB644B6AF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949"/>
            <a:ext cx="78867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Google Arts &amp; Culture </a:t>
            </a:r>
            <a:endParaRPr 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E0470E0-0429-47AC-8BDA-2DFB82F3B5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0" r="18351" b="5232"/>
          <a:stretch/>
        </p:blipFill>
        <p:spPr>
          <a:xfrm>
            <a:off x="251520" y="1268760"/>
            <a:ext cx="6316128" cy="367240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BC4B9D3-CF9E-485C-98A4-8E718ECD3D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00" b="3801"/>
          <a:stretch/>
        </p:blipFill>
        <p:spPr>
          <a:xfrm>
            <a:off x="3720735" y="3284984"/>
            <a:ext cx="5436096" cy="26113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1FDB87-1FF3-4AEA-822E-1EFC398D4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25" t="33201" r="50000" b="30400"/>
          <a:stretch/>
        </p:blipFill>
        <p:spPr>
          <a:xfrm>
            <a:off x="1547664" y="4908699"/>
            <a:ext cx="3024336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832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831E5-A53C-47BD-AC78-AFAD8C0A9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Виртуальная доска «</a:t>
            </a:r>
            <a:r>
              <a:rPr lang="ru-RU" sz="36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Padlet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»</a:t>
            </a:r>
            <a:br>
              <a:rPr lang="ru-RU" dirty="0">
                <a:solidFill>
                  <a:schemeClr val="accent1">
                    <a:lumMod val="50000"/>
                  </a:schemeClr>
                </a:solidFill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B7765B-E7B1-405F-A274-14CC47A6A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" t="9685" r="3452" b="3728"/>
          <a:stretch/>
        </p:blipFill>
        <p:spPr>
          <a:xfrm>
            <a:off x="319577" y="1124744"/>
            <a:ext cx="8824423" cy="4453659"/>
          </a:xfrm>
          <a:prstGeom prst="rect">
            <a:avLst/>
          </a:prstGeo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500069DA-EF48-43EF-AAE6-2D7004192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76256" y="5362624"/>
            <a:ext cx="1495376" cy="1495376"/>
          </a:xfrm>
        </p:spPr>
      </p:pic>
    </p:spTree>
    <p:extLst>
      <p:ext uri="{BB962C8B-B14F-4D97-AF65-F5344CB8AC3E}">
        <p14:creationId xmlns:p14="http://schemas.microsoft.com/office/powerpoint/2010/main" val="269153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FF0E7F2-750C-468D-A465-D21BA86C7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38" b="4019"/>
          <a:stretch/>
        </p:blipFill>
        <p:spPr>
          <a:xfrm>
            <a:off x="971600" y="392003"/>
            <a:ext cx="7735712" cy="36004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98A5C5-8D4A-47FF-BE64-82852279EB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00" t="12200" r="35038" b="3801"/>
          <a:stretch/>
        </p:blipFill>
        <p:spPr>
          <a:xfrm>
            <a:off x="251520" y="3212976"/>
            <a:ext cx="2165558" cy="30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662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4F88AA-173A-4CED-9B5D-8BB193EF9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Создание электронных книг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C44E92-DFEA-456E-90DF-C3D58F09DC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8184" y="4517677"/>
            <a:ext cx="2143125" cy="2143125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69950D5-D8B9-4CB3-B023-B0B00B98A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7899" t="13680" r="37899" b="23436"/>
          <a:stretch/>
        </p:blipFill>
        <p:spPr>
          <a:xfrm>
            <a:off x="1259632" y="2420888"/>
            <a:ext cx="1872208" cy="2736304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F7152E-BC50-4259-AEA5-E0CCDE9B43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53" t="13601" r="24736" b="23401"/>
          <a:stretch/>
        </p:blipFill>
        <p:spPr>
          <a:xfrm>
            <a:off x="3635896" y="1268760"/>
            <a:ext cx="4536504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167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D73CA5-5A38-4911-B1D1-48A45AED6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4">
            <a:extLst>
              <a:ext uri="{FF2B5EF4-FFF2-40B4-BE49-F238E27FC236}">
                <a16:creationId xmlns:a16="http://schemas.microsoft.com/office/drawing/2014/main" id="{731A8169-A018-421A-A57B-D5157E78D9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1584" b="4019"/>
          <a:stretch/>
        </p:blipFill>
        <p:spPr>
          <a:xfrm>
            <a:off x="628650" y="692696"/>
            <a:ext cx="7886700" cy="4536504"/>
          </a:xfrm>
        </p:spPr>
      </p:pic>
    </p:spTree>
    <p:extLst>
      <p:ext uri="{BB962C8B-B14F-4D97-AF65-F5344CB8AC3E}">
        <p14:creationId xmlns:p14="http://schemas.microsoft.com/office/powerpoint/2010/main" val="3623634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83989"/>
            <a:ext cx="7886700" cy="1325563"/>
          </a:xfrm>
        </p:spPr>
        <p:txBody>
          <a:bodyPr/>
          <a:lstStyle/>
          <a:p>
            <a:pPr algn="ctr"/>
            <a:r>
              <a:rPr lang="ru-RU" sz="3200" i="0" dirty="0">
                <a:solidFill>
                  <a:srgbClr val="C00000"/>
                </a:solidFill>
                <a:latin typeface="Georgia" pitchFamily="18" charset="0"/>
              </a:rPr>
              <a:t>ПРОМО-ПРОДУКЦИЯ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/>
          <a:stretch/>
        </p:blipFill>
        <p:spPr>
          <a:xfrm rot="5400000">
            <a:off x="23553" y="1568735"/>
            <a:ext cx="4643951" cy="361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93265" y="1187259"/>
            <a:ext cx="1342699" cy="2161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7" y="3789040"/>
            <a:ext cx="2161294" cy="151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01521" y="2393920"/>
            <a:ext cx="4643949" cy="1961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28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логотип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15343"/>
            <a:ext cx="3906982" cy="233172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434" y="1194904"/>
            <a:ext cx="2857500" cy="1905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24944"/>
            <a:ext cx="4370326" cy="110022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2762321" cy="2405163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509120"/>
            <a:ext cx="2512407" cy="192885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21088"/>
            <a:ext cx="3366120" cy="150774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80920" cy="6210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817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Платформа создания виртуальной образовательной среды:</a:t>
            </a:r>
          </a:p>
        </p:txBody>
      </p:sp>
      <p:pic>
        <p:nvPicPr>
          <p:cNvPr id="6" name="Содержимое 5" descr="https://mobilkoy.ru/images/mobilkoy/2017/04/google3-1.pn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0387" y="1772816"/>
            <a:ext cx="8023225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2A2263-F97E-4A0D-999A-324BE4A86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>
                    <a:lumMod val="50000"/>
                  </a:schemeClr>
                </a:solidFill>
              </a:rPr>
              <a:t>НЕЙРОСЕТИ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93E076-868B-4909-AB3E-8F5E81B1FD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9912" y="266393"/>
            <a:ext cx="2448272" cy="61258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8F1CDB-3E76-46B3-ADC4-FAA5420EC3A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66393"/>
            <a:ext cx="2232248" cy="62612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765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530120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грамотность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набор знаний и умений, которые необходимы для безопасного и эффективного использования цифровых технологий и ресурсов интернета.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90C3C0-4974-BE98-1125-718BA67CA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32768"/>
            <a:ext cx="6264696" cy="45684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0244D8-D6C8-4559-B6F9-3B1CAE6E38A7}"/>
              </a:ext>
            </a:extLst>
          </p:cNvPr>
          <p:cNvSpPr txBox="1"/>
          <p:nvPr/>
        </p:nvSpPr>
        <p:spPr>
          <a:xfrm>
            <a:off x="1331640" y="128914"/>
            <a:ext cx="5896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КОМПЕТЕНЦИЙ ПЕДАГОГОВ В СФЕРЕ ИНФОРМАЦИОННОЙ БЕЗОПАСНОСТИ</a:t>
            </a:r>
          </a:p>
        </p:txBody>
      </p:sp>
    </p:spTree>
    <p:extLst>
      <p:ext uri="{BB962C8B-B14F-4D97-AF65-F5344CB8AC3E}">
        <p14:creationId xmlns:p14="http://schemas.microsoft.com/office/powerpoint/2010/main" val="38355303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59638DE-3AFA-8538-5B50-9B00DA2D3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1600" y="2060848"/>
            <a:ext cx="7776864" cy="376882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8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80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психическое и физическое здоровье;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80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работоспособность;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80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социальное благополучие;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ts val="1000"/>
              <a:buFont typeface="Wingdings" panose="05000000000000000000" pitchFamily="2" charset="2"/>
              <a:buChar char=""/>
              <a:tabLst>
                <a:tab pos="457200" algn="l"/>
              </a:tabLst>
            </a:pPr>
            <a:r>
              <a:rPr lang="ru-RU" sz="80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продолжительность жизни.</a:t>
            </a:r>
            <a:endParaRPr lang="ru-RU" sz="8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80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Угрозы: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8000" i="0" dirty="0" err="1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киберугрозы</a:t>
            </a:r>
            <a:r>
              <a:rPr lang="ru-RU" sz="800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исходящих от мошенников: это и вредоносные программы, и фишинговые атаки, и цифровой шпионаж;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информационный мусор;</a:t>
            </a:r>
            <a:endParaRPr lang="ru-RU" sz="8000" dirty="0">
              <a:solidFill>
                <a:srgbClr val="252525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80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тка или фейк; </a:t>
            </a:r>
            <a:endParaRPr lang="ru-RU" sz="8000" i="0" dirty="0">
              <a:solidFill>
                <a:srgbClr val="252525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ru-RU" sz="8000" dirty="0">
                <a:solidFill>
                  <a:srgbClr val="2525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8000" i="0" dirty="0">
                <a:solidFill>
                  <a:srgbClr val="25252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отеря времени.</a:t>
            </a:r>
          </a:p>
          <a:p>
            <a:pPr marL="0" indent="0">
              <a:buNone/>
            </a:pP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600" i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642655E-D27F-1724-4EF6-D9B49FBB1AD4}"/>
              </a:ext>
            </a:extLst>
          </p:cNvPr>
          <p:cNvSpPr txBox="1">
            <a:spLocks/>
          </p:cNvSpPr>
          <p:nvPr/>
        </p:nvSpPr>
        <p:spPr>
          <a:xfrm>
            <a:off x="628650" y="71283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гигиена -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 целый раздел науки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включает в себя комплекс мер и правил, направленных на обеспечение безопасности и сохранение здоровья в интернет-пространстве. </a:t>
            </a:r>
          </a:p>
        </p:txBody>
      </p:sp>
    </p:spTree>
    <p:extLst>
      <p:ext uri="{BB962C8B-B14F-4D97-AF65-F5344CB8AC3E}">
        <p14:creationId xmlns:p14="http://schemas.microsoft.com/office/powerpoint/2010/main" val="2171119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45497-D9AC-7356-3572-ABA360CDF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репутация— это имидж, который формируется из информации о человеке, коллективе, организации в интернете.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17D4B0-BDFA-AB5C-34F6-A5E6B1269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Голосовые сообщения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Стиль общения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Друзья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Поисковые запросы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Запрещенные и экстремистские группы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Конфликты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Персональные данные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д.р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07252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13880" y="2924944"/>
            <a:ext cx="7846322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2700">
                  <a:solidFill>
                    <a:srgbClr val="44546A">
                      <a:satMod val="155000"/>
                    </a:srgbClr>
                  </a:solidFill>
                  <a:prstDash val="solid"/>
                </a:ln>
                <a:solidFill>
                  <a:srgbClr val="E7E6E6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534280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208020-780C-4A80-A5EC-0E647CF27DF9}"/>
              </a:ext>
            </a:extLst>
          </p:cNvPr>
          <p:cNvSpPr txBox="1"/>
          <p:nvPr/>
        </p:nvSpPr>
        <p:spPr>
          <a:xfrm>
            <a:off x="1164047" y="404664"/>
            <a:ext cx="681590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методический кабинет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19C6BD-9867-4B43-90A3-29E8E673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00" r="5900" b="3801"/>
          <a:stretch/>
        </p:blipFill>
        <p:spPr>
          <a:xfrm>
            <a:off x="276104" y="1124744"/>
            <a:ext cx="8591791" cy="4314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B0A44DB-A43C-4FEC-8C02-2FFD5F3C4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4833156"/>
            <a:ext cx="1800200" cy="180020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28379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7"/>
    </mc:Choice>
    <mc:Fallback xmlns="">
      <p:transition spd="slow" advTm="47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7CFDB5-8364-6FC3-9276-A422A38BA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AF8AA8-5F5B-7DDC-1251-61FCC5E3F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7ED83E-FBDB-EDAB-650E-E62360478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796" y="681037"/>
            <a:ext cx="8244408" cy="46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9"/>
    </mc:Choice>
    <mc:Fallback xmlns="">
      <p:transition spd="slow" advTm="474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40CD1A-9A36-1C1A-742F-BDFC5182E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F86097-E1C4-08B3-D1B7-B5003ACC2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281002-D142-29F1-5AF5-CF1F2DC34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77" y="727645"/>
            <a:ext cx="8028384" cy="451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0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5"/>
    </mc:Choice>
    <mc:Fallback xmlns="">
      <p:transition spd="slow" advTm="47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5B9C431-6C73-4B57-9189-0EE79A9F294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28650" y="990700"/>
            <a:ext cx="7886700" cy="549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методический кабинет</a:t>
            </a:r>
          </a:p>
        </p:txBody>
      </p:sp>
      <p:pic>
        <p:nvPicPr>
          <p:cNvPr id="11" name="Объект 10">
            <a:hlinkClick r:id="rId2" action="ppaction://hlinkfile"/>
            <a:extLst>
              <a:ext uri="{FF2B5EF4-FFF2-40B4-BE49-F238E27FC236}">
                <a16:creationId xmlns:a16="http://schemas.microsoft.com/office/drawing/2014/main" id="{523FAA32-7042-450D-B2C5-C3B46BC0B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25" t="14375" r="17329" b="26312"/>
          <a:stretch/>
        </p:blipFill>
        <p:spPr>
          <a:xfrm>
            <a:off x="1748196" y="1695450"/>
            <a:ext cx="4261131" cy="192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12754DA-4C5C-4029-B746-943D8D945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64" y="1891329"/>
            <a:ext cx="1817531" cy="389470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B7809C1-DF39-485C-9464-DD810A5574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054" t="31860" r="50314" b="53290"/>
          <a:stretch/>
        </p:blipFill>
        <p:spPr>
          <a:xfrm>
            <a:off x="5451379" y="4471687"/>
            <a:ext cx="2123996" cy="14046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205EB1A-5D53-4066-8461-6E1731D0F8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4556"/>
          <a:stretch/>
        </p:blipFill>
        <p:spPr>
          <a:xfrm>
            <a:off x="6174098" y="1940007"/>
            <a:ext cx="1339507" cy="1631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FB6826B-D4AB-467B-BCE5-3BBAA9DC1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7021" y="3748113"/>
            <a:ext cx="1559840" cy="1169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26547B9-2C17-4357-9682-B0DB80724CB5}"/>
              </a:ext>
            </a:extLst>
          </p:cNvPr>
          <p:cNvSpPr txBox="1"/>
          <p:nvPr/>
        </p:nvSpPr>
        <p:spPr>
          <a:xfrm>
            <a:off x="7262396" y="4834490"/>
            <a:ext cx="1504464" cy="300082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675" b="1" dirty="0">
                <a:solidFill>
                  <a:srgbClr val="274E13"/>
                </a:solidFill>
                <a:latin typeface="Georgia" panose="02040502050405020303" pitchFamily="18" charset="0"/>
              </a:rPr>
              <a:t>ДОПОЛНИТЕЛЬНЫЕ ИСТОЧНИКИ</a:t>
            </a:r>
            <a:endParaRPr lang="ru-RU" sz="675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80311A-67EF-48A4-8C78-9500B7BBF338}"/>
              </a:ext>
            </a:extLst>
          </p:cNvPr>
          <p:cNvSpPr txBox="1"/>
          <p:nvPr/>
        </p:nvSpPr>
        <p:spPr>
          <a:xfrm>
            <a:off x="5444866" y="5723566"/>
            <a:ext cx="1817531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274E13"/>
                </a:solidFill>
                <a:latin typeface="Georgia" panose="02040502050405020303" pitchFamily="18" charset="0"/>
              </a:rPr>
              <a:t>ПРАКТИКА</a:t>
            </a:r>
            <a:endParaRPr lang="ru-RU" sz="9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E64F92D-DDD2-46B1-9DFE-7E74F5B31F66}"/>
              </a:ext>
            </a:extLst>
          </p:cNvPr>
          <p:cNvSpPr txBox="1"/>
          <p:nvPr/>
        </p:nvSpPr>
        <p:spPr>
          <a:xfrm>
            <a:off x="6174097" y="3516487"/>
            <a:ext cx="1339508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900" b="1" dirty="0">
                <a:solidFill>
                  <a:srgbClr val="274E13"/>
                </a:solidFill>
                <a:latin typeface="Georgia" panose="02040502050405020303" pitchFamily="18" charset="0"/>
              </a:rPr>
              <a:t>РЕФЛЕКСИЯ</a:t>
            </a:r>
            <a:endParaRPr lang="ru-RU" sz="9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6C8537A-CCBD-4482-AF16-667621F96E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9561" y="3805149"/>
            <a:ext cx="2122802" cy="1306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4BD769-BF87-4DDC-9053-9BD4F23B8F2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03" t="36947" r="69027" b="13963"/>
          <a:stretch/>
        </p:blipFill>
        <p:spPr>
          <a:xfrm>
            <a:off x="2010419" y="3524376"/>
            <a:ext cx="1868854" cy="2558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8147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48"/>
    </mc:Choice>
    <mc:Fallback xmlns="">
      <p:transition spd="slow" advTm="444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3D709EC-3300-4BAA-952D-E8BD61A81B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16" r="9366" b="4846"/>
          <a:stretch/>
        </p:blipFill>
        <p:spPr>
          <a:xfrm>
            <a:off x="427864" y="500741"/>
            <a:ext cx="5652120" cy="29058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828D65-117B-4939-84EB-D2A4A45F06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201" r="9838" b="8000"/>
          <a:stretch/>
        </p:blipFill>
        <p:spPr>
          <a:xfrm>
            <a:off x="403206" y="3717032"/>
            <a:ext cx="5652120" cy="28138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E90809-30E7-455E-A6A6-A71171A53E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458" y="1916832"/>
            <a:ext cx="3024336" cy="421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"/>
    </mc:Choice>
    <mc:Fallback xmlns="">
      <p:transition spd="slow" advTm="354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14E2E0-4A8A-446E-AF10-4FC825036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029" y="943842"/>
            <a:ext cx="3991852" cy="50569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B3809A-27CC-43A1-B0D9-57349C7010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7" y="1588294"/>
            <a:ext cx="1568332" cy="3360711"/>
          </a:xfrm>
          <a:prstGeom prst="rect">
            <a:avLst/>
          </a:prstGeom>
        </p:spPr>
      </p:pic>
      <p:graphicFrame>
        <p:nvGraphicFramePr>
          <p:cNvPr id="7" name="Схема 6">
            <a:extLst>
              <a:ext uri="{FF2B5EF4-FFF2-40B4-BE49-F238E27FC236}">
                <a16:creationId xmlns:a16="http://schemas.microsoft.com/office/drawing/2014/main" id="{4AE7C7B9-E6CA-4535-8E9E-4B583BF274D6}"/>
              </a:ext>
            </a:extLst>
          </p:cNvPr>
          <p:cNvGraphicFramePr/>
          <p:nvPr/>
        </p:nvGraphicFramePr>
        <p:xfrm>
          <a:off x="5609008" y="2131869"/>
          <a:ext cx="3470174" cy="36191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BA2C57EC-F666-4ACE-9AD2-6AD01750C24D}"/>
              </a:ext>
            </a:extLst>
          </p:cNvPr>
          <p:cNvGraphicFramePr/>
          <p:nvPr/>
        </p:nvGraphicFramePr>
        <p:xfrm>
          <a:off x="5618019" y="2062595"/>
          <a:ext cx="3575464" cy="3802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43181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1"/>
    </mc:Choice>
    <mc:Fallback xmlns="">
      <p:transition spd="slow" advTm="5041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879</TotalTime>
  <Words>530</Words>
  <Application>Microsoft Office PowerPoint</Application>
  <PresentationFormat>Экран (4:3)</PresentationFormat>
  <Paragraphs>75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34</vt:i4>
      </vt:variant>
    </vt:vector>
  </HeadingPairs>
  <TitlesOfParts>
    <vt:vector size="51" baseType="lpstr">
      <vt:lpstr>Arial</vt:lpstr>
      <vt:lpstr>Calibri</vt:lpstr>
      <vt:lpstr>Calibri Light</vt:lpstr>
      <vt:lpstr>Century Gothic</vt:lpstr>
      <vt:lpstr>Courier New</vt:lpstr>
      <vt:lpstr>Georgia</vt:lpstr>
      <vt:lpstr>Noto Sans Symbols</vt:lpstr>
      <vt:lpstr>Palatino Linotype</vt:lpstr>
      <vt:lpstr>Times New Roman</vt:lpstr>
      <vt:lpstr>Wingdings</vt:lpstr>
      <vt:lpstr>YS Text</vt:lpstr>
      <vt:lpstr>Исполнительная</vt:lpstr>
      <vt:lpstr>Тема Office</vt:lpstr>
      <vt:lpstr>1_Тема Office</vt:lpstr>
      <vt:lpstr>3_Тема Office</vt:lpstr>
      <vt:lpstr>4_Тема Office</vt:lpstr>
      <vt:lpstr>5_Тема Office</vt:lpstr>
      <vt:lpstr>   </vt:lpstr>
      <vt:lpstr>Презентация PowerPoint</vt:lpstr>
      <vt:lpstr>Платформа создания виртуальной образовательной среды:</vt:lpstr>
      <vt:lpstr>Презентация PowerPoint</vt:lpstr>
      <vt:lpstr>Презентация PowerPoint</vt:lpstr>
      <vt:lpstr>Презентация PowerPoint</vt:lpstr>
      <vt:lpstr>Виртуальный методический кабинет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Основными инструментами работы в «облаке» Google -сервисы:  </vt:lpstr>
      <vt:lpstr>Google- сайт </vt:lpstr>
      <vt:lpstr>Google - Карты </vt:lpstr>
      <vt:lpstr>Google Arts &amp; Culture </vt:lpstr>
      <vt:lpstr>Виртуальная доска «Padlet» </vt:lpstr>
      <vt:lpstr>Презентация PowerPoint</vt:lpstr>
      <vt:lpstr>Создание электронных книг</vt:lpstr>
      <vt:lpstr>Презентация PowerPoint</vt:lpstr>
      <vt:lpstr>ПРОМО-ПРОДУКЦИЯ</vt:lpstr>
      <vt:lpstr>логотип</vt:lpstr>
      <vt:lpstr>Презентация PowerPoint</vt:lpstr>
      <vt:lpstr>НЕЙРОСЕТИ</vt:lpstr>
      <vt:lpstr>Презентация PowerPoint</vt:lpstr>
      <vt:lpstr>Презентация PowerPoint</vt:lpstr>
      <vt:lpstr>Цифровая репутация— это имидж, который формируется из информации о человеке, коллективе, организации в интернете.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Цифровая грамотность и ее составляющие: информационная, компьютерная, коммуникативная и медиаграмотность - Цифровая этика и кибербезопасность.</dc:title>
  <dc:creator>Учитель</dc:creator>
  <cp:lastModifiedBy>Пользователь</cp:lastModifiedBy>
  <cp:revision>89</cp:revision>
  <cp:lastPrinted>2025-02-03T16:46:14Z</cp:lastPrinted>
  <dcterms:created xsi:type="dcterms:W3CDTF">2021-05-21T10:55:02Z</dcterms:created>
  <dcterms:modified xsi:type="dcterms:W3CDTF">2025-02-04T05:54:44Z</dcterms:modified>
</cp:coreProperties>
</file>